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4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  <p:sldMasterId id="2147483911" r:id="rId4"/>
    <p:sldMasterId id="2147483931" r:id="rId5"/>
  </p:sldMasterIdLst>
  <p:handoutMasterIdLst>
    <p:handoutMasterId r:id="rId15"/>
  </p:handoutMasterIdLst>
  <p:sldIdLst>
    <p:sldId id="261" r:id="rId6"/>
    <p:sldId id="262" r:id="rId7"/>
    <p:sldId id="296" r:id="rId8"/>
    <p:sldId id="376" r:id="rId9"/>
    <p:sldId id="293" r:id="rId10"/>
    <p:sldId id="372" r:id="rId11"/>
    <p:sldId id="374" r:id="rId12"/>
    <p:sldId id="352" r:id="rId13"/>
    <p:sldId id="375" r:id="rId14"/>
  </p:sldIdLst>
  <p:sldSz cx="12192000" cy="6858000"/>
  <p:notesSz cx="6858000" cy="9144000"/>
  <p:defaultTextStyle>
    <a:defPPr>
      <a:defRPr lang="en-US"/>
    </a:defPPr>
    <a:lvl1pPr marL="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6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29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1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5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57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4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A3987"/>
    <a:srgbClr val="FEFEFE"/>
    <a:srgbClr val="92269A"/>
    <a:srgbClr val="EFED8B"/>
    <a:srgbClr val="B7660D"/>
    <a:srgbClr val="861010"/>
    <a:srgbClr val="187E3F"/>
    <a:srgbClr val="3E09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53" autoAdjust="0"/>
    <p:restoredTop sz="99540" autoAdjust="0"/>
  </p:normalViewPr>
  <p:slideViewPr>
    <p:cSldViewPr snapToGrid="0">
      <p:cViewPr varScale="1">
        <p:scale>
          <a:sx n="70" d="100"/>
          <a:sy n="70" d="100"/>
        </p:scale>
        <p:origin x="564" y="66"/>
      </p:cViewPr>
      <p:guideLst>
        <p:guide orient="horz" pos="244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-3870" y="-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5E3EB5F-0EDB-4C74-BB1F-03B8437923E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64064F9-D763-4FCB-9E62-10AA52B693A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B6DDC9-DE64-44CF-BFE7-122B272B38FB}" type="datetimeFigureOut">
              <a:rPr lang="en-US" smtClean="0"/>
              <a:pPr/>
              <a:t>1/21/2021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ECEE8CD-C006-4B54-9A08-6B931E39802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F94616-22BB-4B10-A3BA-F25A0985D7B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241BCF-65AE-4D28-8D87-64F16AC96C5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2226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310287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280707" y="395211"/>
            <a:ext cx="11617291" cy="29088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2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858528" y="2695539"/>
            <a:ext cx="2161509" cy="2160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3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3628467" y="2695539"/>
            <a:ext cx="2161509" cy="2160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4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6398405" y="2695539"/>
            <a:ext cx="2161509" cy="2160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6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9168344" y="2695539"/>
            <a:ext cx="2161509" cy="2160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03524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AND CONTENTS LAYOUT_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그림 개체 틀 2"/>
          <p:cNvSpPr>
            <a:spLocks noGrp="1"/>
          </p:cNvSpPr>
          <p:nvPr>
            <p:ph type="pic" sz="quarter" idx="46" hasCustomPrompt="1"/>
          </p:nvPr>
        </p:nvSpPr>
        <p:spPr>
          <a:xfrm>
            <a:off x="729575" y="1515300"/>
            <a:ext cx="3300639" cy="478017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2" name="그림 개체 틀 2"/>
          <p:cNvSpPr>
            <a:spLocks noGrp="1"/>
          </p:cNvSpPr>
          <p:nvPr>
            <p:ph type="pic" sz="quarter" idx="58" hasCustomPrompt="1"/>
          </p:nvPr>
        </p:nvSpPr>
        <p:spPr>
          <a:xfrm>
            <a:off x="8212093" y="1515300"/>
            <a:ext cx="3300639" cy="478017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id="{AE1361B6-8316-4AC7-8C5C-5371D9A5B6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60648"/>
            <a:ext cx="12192000" cy="801798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BASIC LAYOUT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486120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2484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34890782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6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그림 개체 틀 23">
            <a:extLst>
              <a:ext uri="{FF2B5EF4-FFF2-40B4-BE49-F238E27FC236}">
                <a16:creationId xmlns:a16="http://schemas.microsoft.com/office/drawing/2014/main" id="{ADD85E6C-2694-4BB6-B396-E6F812C0190B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" y="3255651"/>
            <a:ext cx="11904055" cy="3602353"/>
          </a:xfrm>
          <a:custGeom>
            <a:avLst/>
            <a:gdLst>
              <a:gd name="connsiteX0" fmla="*/ 11582341 w 11904055"/>
              <a:gd name="connsiteY0" fmla="*/ 2503750 h 3602353"/>
              <a:gd name="connsiteX1" fmla="*/ 11769730 w 11904055"/>
              <a:gd name="connsiteY1" fmla="*/ 2573468 h 3602353"/>
              <a:gd name="connsiteX2" fmla="*/ 11833752 w 11904055"/>
              <a:gd name="connsiteY2" fmla="*/ 3052873 h 3602353"/>
              <a:gd name="connsiteX3" fmla="*/ 11413744 w 11904055"/>
              <a:gd name="connsiteY3" fmla="*/ 3602352 h 3602353"/>
              <a:gd name="connsiteX4" fmla="*/ 10552808 w 11904055"/>
              <a:gd name="connsiteY4" fmla="*/ 3602352 h 3602353"/>
              <a:gd name="connsiteX5" fmla="*/ 11290325 w 11904055"/>
              <a:gd name="connsiteY5" fmla="*/ 2637490 h 3602353"/>
              <a:gd name="connsiteX6" fmla="*/ 11582341 w 11904055"/>
              <a:gd name="connsiteY6" fmla="*/ 2503750 h 3602353"/>
              <a:gd name="connsiteX7" fmla="*/ 10782012 w 11904055"/>
              <a:gd name="connsiteY7" fmla="*/ 2174396 h 3602353"/>
              <a:gd name="connsiteX8" fmla="*/ 10969399 w 11904055"/>
              <a:gd name="connsiteY8" fmla="*/ 2244113 h 3602353"/>
              <a:gd name="connsiteX9" fmla="*/ 11033422 w 11904055"/>
              <a:gd name="connsiteY9" fmla="*/ 2723518 h 3602353"/>
              <a:gd name="connsiteX10" fmla="*/ 10361662 w 11904055"/>
              <a:gd name="connsiteY10" fmla="*/ 3602352 h 3602353"/>
              <a:gd name="connsiteX11" fmla="*/ 9500727 w 11904055"/>
              <a:gd name="connsiteY11" fmla="*/ 3602352 h 3602353"/>
              <a:gd name="connsiteX12" fmla="*/ 10489995 w 11904055"/>
              <a:gd name="connsiteY12" fmla="*/ 2308135 h 3602353"/>
              <a:gd name="connsiteX13" fmla="*/ 10782012 w 11904055"/>
              <a:gd name="connsiteY13" fmla="*/ 2174396 h 3602353"/>
              <a:gd name="connsiteX14" fmla="*/ 1691966 w 11904055"/>
              <a:gd name="connsiteY14" fmla="*/ 1637118 h 3602353"/>
              <a:gd name="connsiteX15" fmla="*/ 1879354 w 11904055"/>
              <a:gd name="connsiteY15" fmla="*/ 1706836 h 3602353"/>
              <a:gd name="connsiteX16" fmla="*/ 1943376 w 11904055"/>
              <a:gd name="connsiteY16" fmla="*/ 2186241 h 3602353"/>
              <a:gd name="connsiteX17" fmla="*/ 860935 w 11904055"/>
              <a:gd name="connsiteY17" fmla="*/ 3602352 h 3602353"/>
              <a:gd name="connsiteX18" fmla="*/ 0 w 11904055"/>
              <a:gd name="connsiteY18" fmla="*/ 3602352 h 3602353"/>
              <a:gd name="connsiteX19" fmla="*/ 0 w 11904055"/>
              <a:gd name="connsiteY19" fmla="*/ 3602351 h 3602353"/>
              <a:gd name="connsiteX20" fmla="*/ 1399949 w 11904055"/>
              <a:gd name="connsiteY20" fmla="*/ 1770858 h 3602353"/>
              <a:gd name="connsiteX21" fmla="*/ 1691966 w 11904055"/>
              <a:gd name="connsiteY21" fmla="*/ 1637118 h 3602353"/>
              <a:gd name="connsiteX22" fmla="*/ 8108140 w 11904055"/>
              <a:gd name="connsiteY22" fmla="*/ 1412767 h 3602353"/>
              <a:gd name="connsiteX23" fmla="*/ 8295528 w 11904055"/>
              <a:gd name="connsiteY23" fmla="*/ 1482484 h 3602353"/>
              <a:gd name="connsiteX24" fmla="*/ 8359550 w 11904055"/>
              <a:gd name="connsiteY24" fmla="*/ 1961890 h 3602353"/>
              <a:gd name="connsiteX25" fmla="*/ 7105620 w 11904055"/>
              <a:gd name="connsiteY25" fmla="*/ 3602352 h 3602353"/>
              <a:gd name="connsiteX26" fmla="*/ 6244685 w 11904055"/>
              <a:gd name="connsiteY26" fmla="*/ 3602352 h 3602353"/>
              <a:gd name="connsiteX27" fmla="*/ 7816123 w 11904055"/>
              <a:gd name="connsiteY27" fmla="*/ 1546506 h 3602353"/>
              <a:gd name="connsiteX28" fmla="*/ 8108140 w 11904055"/>
              <a:gd name="connsiteY28" fmla="*/ 1412767 h 3602353"/>
              <a:gd name="connsiteX29" fmla="*/ 9385014 w 11904055"/>
              <a:gd name="connsiteY29" fmla="*/ 1161427 h 3602353"/>
              <a:gd name="connsiteX30" fmla="*/ 9572402 w 11904055"/>
              <a:gd name="connsiteY30" fmla="*/ 1231145 h 3602353"/>
              <a:gd name="connsiteX31" fmla="*/ 9636423 w 11904055"/>
              <a:gd name="connsiteY31" fmla="*/ 1710549 h 3602353"/>
              <a:gd name="connsiteX32" fmla="*/ 8190375 w 11904055"/>
              <a:gd name="connsiteY32" fmla="*/ 3602352 h 3602353"/>
              <a:gd name="connsiteX33" fmla="*/ 7329441 w 11904055"/>
              <a:gd name="connsiteY33" fmla="*/ 3602352 h 3602353"/>
              <a:gd name="connsiteX34" fmla="*/ 9092997 w 11904055"/>
              <a:gd name="connsiteY34" fmla="*/ 1295167 h 3602353"/>
              <a:gd name="connsiteX35" fmla="*/ 9385014 w 11904055"/>
              <a:gd name="connsiteY35" fmla="*/ 1161427 h 3602353"/>
              <a:gd name="connsiteX36" fmla="*/ 3104652 w 11904055"/>
              <a:gd name="connsiteY36" fmla="*/ 1140248 h 3602353"/>
              <a:gd name="connsiteX37" fmla="*/ 3292040 w 11904055"/>
              <a:gd name="connsiteY37" fmla="*/ 1209966 h 3602353"/>
              <a:gd name="connsiteX38" fmla="*/ 3356063 w 11904055"/>
              <a:gd name="connsiteY38" fmla="*/ 1689371 h 3602353"/>
              <a:gd name="connsiteX39" fmla="*/ 1893826 w 11904055"/>
              <a:gd name="connsiteY39" fmla="*/ 3602352 h 3602353"/>
              <a:gd name="connsiteX40" fmla="*/ 1032889 w 11904055"/>
              <a:gd name="connsiteY40" fmla="*/ 3602352 h 3602353"/>
              <a:gd name="connsiteX41" fmla="*/ 2812635 w 11904055"/>
              <a:gd name="connsiteY41" fmla="*/ 1273988 h 3602353"/>
              <a:gd name="connsiteX42" fmla="*/ 3104652 w 11904055"/>
              <a:gd name="connsiteY42" fmla="*/ 1140248 h 3602353"/>
              <a:gd name="connsiteX43" fmla="*/ 10527184 w 11904055"/>
              <a:gd name="connsiteY43" fmla="*/ 1087492 h 3602353"/>
              <a:gd name="connsiteX44" fmla="*/ 10714572 w 11904055"/>
              <a:gd name="connsiteY44" fmla="*/ 1157209 h 3602353"/>
              <a:gd name="connsiteX45" fmla="*/ 10778593 w 11904055"/>
              <a:gd name="connsiteY45" fmla="*/ 1636614 h 3602353"/>
              <a:gd name="connsiteX46" fmla="*/ 9276031 w 11904055"/>
              <a:gd name="connsiteY46" fmla="*/ 3602352 h 3602353"/>
              <a:gd name="connsiteX47" fmla="*/ 8415095 w 11904055"/>
              <a:gd name="connsiteY47" fmla="*/ 3602352 h 3602353"/>
              <a:gd name="connsiteX48" fmla="*/ 10235167 w 11904055"/>
              <a:gd name="connsiteY48" fmla="*/ 1221231 h 3602353"/>
              <a:gd name="connsiteX49" fmla="*/ 10527184 w 11904055"/>
              <a:gd name="connsiteY49" fmla="*/ 1087492 h 3602353"/>
              <a:gd name="connsiteX50" fmla="*/ 4425492 w 11904055"/>
              <a:gd name="connsiteY50" fmla="*/ 821528 h 3602353"/>
              <a:gd name="connsiteX51" fmla="*/ 4612880 w 11904055"/>
              <a:gd name="connsiteY51" fmla="*/ 891246 h 3602353"/>
              <a:gd name="connsiteX52" fmla="*/ 4676903 w 11904055"/>
              <a:gd name="connsiteY52" fmla="*/ 1370650 h 3602353"/>
              <a:gd name="connsiteX53" fmla="*/ 2971045 w 11904055"/>
              <a:gd name="connsiteY53" fmla="*/ 3602352 h 3602353"/>
              <a:gd name="connsiteX54" fmla="*/ 2228075 w 11904055"/>
              <a:gd name="connsiteY54" fmla="*/ 3602352 h 3602353"/>
              <a:gd name="connsiteX55" fmla="*/ 2235176 w 11904055"/>
              <a:gd name="connsiteY55" fmla="*/ 3482988 h 3602353"/>
              <a:gd name="connsiteX56" fmla="*/ 2294666 w 11904055"/>
              <a:gd name="connsiteY56" fmla="*/ 3360904 h 3602353"/>
              <a:gd name="connsiteX57" fmla="*/ 4133476 w 11904055"/>
              <a:gd name="connsiteY57" fmla="*/ 955268 h 3602353"/>
              <a:gd name="connsiteX58" fmla="*/ 4425492 w 11904055"/>
              <a:gd name="connsiteY58" fmla="*/ 821528 h 3602353"/>
              <a:gd name="connsiteX59" fmla="*/ 5787281 w 11904055"/>
              <a:gd name="connsiteY59" fmla="*/ 372647 h 3602353"/>
              <a:gd name="connsiteX60" fmla="*/ 5974669 w 11904055"/>
              <a:gd name="connsiteY60" fmla="*/ 442365 h 3602353"/>
              <a:gd name="connsiteX61" fmla="*/ 6038692 w 11904055"/>
              <a:gd name="connsiteY61" fmla="*/ 921770 h 3602353"/>
              <a:gd name="connsiteX62" fmla="*/ 3989720 w 11904055"/>
              <a:gd name="connsiteY62" fmla="*/ 3602352 h 3602353"/>
              <a:gd name="connsiteX63" fmla="*/ 3227852 w 11904055"/>
              <a:gd name="connsiteY63" fmla="*/ 3602353 h 3602353"/>
              <a:gd name="connsiteX64" fmla="*/ 3233358 w 11904055"/>
              <a:gd name="connsiteY64" fmla="*/ 3509800 h 3602353"/>
              <a:gd name="connsiteX65" fmla="*/ 3292848 w 11904055"/>
              <a:gd name="connsiteY65" fmla="*/ 3387715 h 3602353"/>
              <a:gd name="connsiteX66" fmla="*/ 5495264 w 11904055"/>
              <a:gd name="connsiteY66" fmla="*/ 506388 h 3602353"/>
              <a:gd name="connsiteX67" fmla="*/ 5787281 w 11904055"/>
              <a:gd name="connsiteY67" fmla="*/ 372647 h 3602353"/>
              <a:gd name="connsiteX68" fmla="*/ 6896315 w 11904055"/>
              <a:gd name="connsiteY68" fmla="*/ 289347 h 3602353"/>
              <a:gd name="connsiteX69" fmla="*/ 7083704 w 11904055"/>
              <a:gd name="connsiteY69" fmla="*/ 359064 h 3602353"/>
              <a:gd name="connsiteX70" fmla="*/ 7147725 w 11904055"/>
              <a:gd name="connsiteY70" fmla="*/ 838469 h 3602353"/>
              <a:gd name="connsiteX71" fmla="*/ 5035081 w 11904055"/>
              <a:gd name="connsiteY71" fmla="*/ 3602353 h 3602353"/>
              <a:gd name="connsiteX72" fmla="*/ 4174147 w 11904055"/>
              <a:gd name="connsiteY72" fmla="*/ 3602352 h 3602353"/>
              <a:gd name="connsiteX73" fmla="*/ 6604298 w 11904055"/>
              <a:gd name="connsiteY73" fmla="*/ 423088 h 3602353"/>
              <a:gd name="connsiteX74" fmla="*/ 6896315 w 11904055"/>
              <a:gd name="connsiteY74" fmla="*/ 289347 h 3602353"/>
              <a:gd name="connsiteX75" fmla="*/ 8134781 w 11904055"/>
              <a:gd name="connsiteY75" fmla="*/ 587 h 3602353"/>
              <a:gd name="connsiteX76" fmla="*/ 8322169 w 11904055"/>
              <a:gd name="connsiteY76" fmla="*/ 70304 h 3602353"/>
              <a:gd name="connsiteX77" fmla="*/ 8386192 w 11904055"/>
              <a:gd name="connsiteY77" fmla="*/ 549710 h 3602353"/>
              <a:gd name="connsiteX78" fmla="*/ 6052827 w 11904055"/>
              <a:gd name="connsiteY78" fmla="*/ 3602352 h 3602353"/>
              <a:gd name="connsiteX79" fmla="*/ 5191892 w 11904055"/>
              <a:gd name="connsiteY79" fmla="*/ 3602352 h 3602353"/>
              <a:gd name="connsiteX80" fmla="*/ 7842765 w 11904055"/>
              <a:gd name="connsiteY80" fmla="*/ 134328 h 3602353"/>
              <a:gd name="connsiteX81" fmla="*/ 8134781 w 11904055"/>
              <a:gd name="connsiteY81" fmla="*/ 587 h 3602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</a:cxnLst>
            <a:rect l="l" t="t" r="r" b="b"/>
            <a:pathLst>
              <a:path w="11904055" h="3602353">
                <a:moveTo>
                  <a:pt x="11582341" y="2503750"/>
                </a:moveTo>
                <a:cubicBezTo>
                  <a:pt x="11648102" y="2507602"/>
                  <a:pt x="11713456" y="2530454"/>
                  <a:pt x="11769730" y="2573468"/>
                </a:cubicBezTo>
                <a:cubicBezTo>
                  <a:pt x="11919793" y="2688173"/>
                  <a:pt x="11948456" y="2902810"/>
                  <a:pt x="11833752" y="3052873"/>
                </a:cubicBezTo>
                <a:lnTo>
                  <a:pt x="11413744" y="3602352"/>
                </a:lnTo>
                <a:lnTo>
                  <a:pt x="10552808" y="3602352"/>
                </a:lnTo>
                <a:lnTo>
                  <a:pt x="11290325" y="2637490"/>
                </a:lnTo>
                <a:cubicBezTo>
                  <a:pt x="11362015" y="2543701"/>
                  <a:pt x="11472742" y="2497333"/>
                  <a:pt x="11582341" y="2503750"/>
                </a:cubicBezTo>
                <a:close/>
                <a:moveTo>
                  <a:pt x="10782012" y="2174396"/>
                </a:moveTo>
                <a:cubicBezTo>
                  <a:pt x="10847772" y="2178246"/>
                  <a:pt x="10913126" y="2201099"/>
                  <a:pt x="10969399" y="2244113"/>
                </a:cubicBezTo>
                <a:cubicBezTo>
                  <a:pt x="11119462" y="2358818"/>
                  <a:pt x="11148126" y="2573455"/>
                  <a:pt x="11033422" y="2723518"/>
                </a:cubicBezTo>
                <a:lnTo>
                  <a:pt x="10361662" y="3602352"/>
                </a:lnTo>
                <a:lnTo>
                  <a:pt x="9500727" y="3602352"/>
                </a:lnTo>
                <a:lnTo>
                  <a:pt x="10489995" y="2308135"/>
                </a:lnTo>
                <a:cubicBezTo>
                  <a:pt x="10561685" y="2214346"/>
                  <a:pt x="10672411" y="2167978"/>
                  <a:pt x="10782012" y="2174396"/>
                </a:cubicBezTo>
                <a:close/>
                <a:moveTo>
                  <a:pt x="1691966" y="1637118"/>
                </a:moveTo>
                <a:cubicBezTo>
                  <a:pt x="1757726" y="1640968"/>
                  <a:pt x="1823080" y="1663822"/>
                  <a:pt x="1879354" y="1706836"/>
                </a:cubicBezTo>
                <a:cubicBezTo>
                  <a:pt x="2029417" y="1821540"/>
                  <a:pt x="2058080" y="2036178"/>
                  <a:pt x="1943376" y="2186241"/>
                </a:cubicBezTo>
                <a:lnTo>
                  <a:pt x="860935" y="3602352"/>
                </a:lnTo>
                <a:lnTo>
                  <a:pt x="0" y="3602352"/>
                </a:lnTo>
                <a:lnTo>
                  <a:pt x="0" y="3602351"/>
                </a:lnTo>
                <a:lnTo>
                  <a:pt x="1399949" y="1770858"/>
                </a:lnTo>
                <a:cubicBezTo>
                  <a:pt x="1471639" y="1677069"/>
                  <a:pt x="1582366" y="1630701"/>
                  <a:pt x="1691966" y="1637118"/>
                </a:cubicBezTo>
                <a:close/>
                <a:moveTo>
                  <a:pt x="8108140" y="1412767"/>
                </a:moveTo>
                <a:cubicBezTo>
                  <a:pt x="8173900" y="1416618"/>
                  <a:pt x="8239254" y="1439471"/>
                  <a:pt x="8295528" y="1482484"/>
                </a:cubicBezTo>
                <a:cubicBezTo>
                  <a:pt x="8445591" y="1597188"/>
                  <a:pt x="8474254" y="1811827"/>
                  <a:pt x="8359550" y="1961890"/>
                </a:cubicBezTo>
                <a:lnTo>
                  <a:pt x="7105620" y="3602352"/>
                </a:lnTo>
                <a:lnTo>
                  <a:pt x="6244685" y="3602352"/>
                </a:lnTo>
                <a:lnTo>
                  <a:pt x="7816123" y="1546506"/>
                </a:lnTo>
                <a:cubicBezTo>
                  <a:pt x="7887814" y="1452716"/>
                  <a:pt x="7998540" y="1406349"/>
                  <a:pt x="8108140" y="1412767"/>
                </a:cubicBezTo>
                <a:close/>
                <a:moveTo>
                  <a:pt x="9385014" y="1161427"/>
                </a:moveTo>
                <a:cubicBezTo>
                  <a:pt x="9450774" y="1165277"/>
                  <a:pt x="9516128" y="1188130"/>
                  <a:pt x="9572402" y="1231145"/>
                </a:cubicBezTo>
                <a:cubicBezTo>
                  <a:pt x="9722465" y="1345849"/>
                  <a:pt x="9751129" y="1560486"/>
                  <a:pt x="9636423" y="1710549"/>
                </a:cubicBezTo>
                <a:lnTo>
                  <a:pt x="8190375" y="3602352"/>
                </a:lnTo>
                <a:lnTo>
                  <a:pt x="7329441" y="3602352"/>
                </a:lnTo>
                <a:lnTo>
                  <a:pt x="9092997" y="1295167"/>
                </a:lnTo>
                <a:cubicBezTo>
                  <a:pt x="9164687" y="1201377"/>
                  <a:pt x="9275414" y="1155009"/>
                  <a:pt x="9385014" y="1161427"/>
                </a:cubicBezTo>
                <a:close/>
                <a:moveTo>
                  <a:pt x="3104652" y="1140248"/>
                </a:moveTo>
                <a:cubicBezTo>
                  <a:pt x="3170412" y="1144098"/>
                  <a:pt x="3235766" y="1166952"/>
                  <a:pt x="3292040" y="1209966"/>
                </a:cubicBezTo>
                <a:cubicBezTo>
                  <a:pt x="3442103" y="1324671"/>
                  <a:pt x="3470767" y="1539308"/>
                  <a:pt x="3356063" y="1689371"/>
                </a:cubicBezTo>
                <a:lnTo>
                  <a:pt x="1893826" y="3602352"/>
                </a:lnTo>
                <a:lnTo>
                  <a:pt x="1032889" y="3602352"/>
                </a:lnTo>
                <a:lnTo>
                  <a:pt x="2812635" y="1273988"/>
                </a:lnTo>
                <a:cubicBezTo>
                  <a:pt x="2884326" y="1180199"/>
                  <a:pt x="2995052" y="1133831"/>
                  <a:pt x="3104652" y="1140248"/>
                </a:cubicBezTo>
                <a:close/>
                <a:moveTo>
                  <a:pt x="10527184" y="1087492"/>
                </a:moveTo>
                <a:cubicBezTo>
                  <a:pt x="10592944" y="1091342"/>
                  <a:pt x="10658298" y="1114195"/>
                  <a:pt x="10714572" y="1157209"/>
                </a:cubicBezTo>
                <a:cubicBezTo>
                  <a:pt x="10864635" y="1271913"/>
                  <a:pt x="10893299" y="1486551"/>
                  <a:pt x="10778593" y="1636614"/>
                </a:cubicBezTo>
                <a:lnTo>
                  <a:pt x="9276031" y="3602352"/>
                </a:lnTo>
                <a:lnTo>
                  <a:pt x="8415095" y="3602352"/>
                </a:lnTo>
                <a:lnTo>
                  <a:pt x="10235167" y="1221231"/>
                </a:lnTo>
                <a:cubicBezTo>
                  <a:pt x="10306857" y="1127442"/>
                  <a:pt x="10417583" y="1081074"/>
                  <a:pt x="10527184" y="1087492"/>
                </a:cubicBezTo>
                <a:close/>
                <a:moveTo>
                  <a:pt x="4425492" y="821528"/>
                </a:moveTo>
                <a:cubicBezTo>
                  <a:pt x="4491251" y="825379"/>
                  <a:pt x="4556607" y="848231"/>
                  <a:pt x="4612880" y="891246"/>
                </a:cubicBezTo>
                <a:cubicBezTo>
                  <a:pt x="4762943" y="1005950"/>
                  <a:pt x="4791607" y="1220588"/>
                  <a:pt x="4676903" y="1370650"/>
                </a:cubicBezTo>
                <a:lnTo>
                  <a:pt x="2971045" y="3602352"/>
                </a:lnTo>
                <a:lnTo>
                  <a:pt x="2228075" y="3602352"/>
                </a:lnTo>
                <a:lnTo>
                  <a:pt x="2235176" y="3482988"/>
                </a:lnTo>
                <a:cubicBezTo>
                  <a:pt x="2246274" y="3439971"/>
                  <a:pt x="2265990" y="3398420"/>
                  <a:pt x="2294666" y="3360904"/>
                </a:cubicBezTo>
                <a:lnTo>
                  <a:pt x="4133476" y="955268"/>
                </a:lnTo>
                <a:cubicBezTo>
                  <a:pt x="4205166" y="861479"/>
                  <a:pt x="4315892" y="815111"/>
                  <a:pt x="4425492" y="821528"/>
                </a:cubicBezTo>
                <a:close/>
                <a:moveTo>
                  <a:pt x="5787281" y="372647"/>
                </a:moveTo>
                <a:cubicBezTo>
                  <a:pt x="5853041" y="376498"/>
                  <a:pt x="5918396" y="399351"/>
                  <a:pt x="5974669" y="442365"/>
                </a:cubicBezTo>
                <a:cubicBezTo>
                  <a:pt x="6124732" y="557070"/>
                  <a:pt x="6153396" y="771707"/>
                  <a:pt x="6038692" y="921770"/>
                </a:cubicBezTo>
                <a:lnTo>
                  <a:pt x="3989720" y="3602352"/>
                </a:lnTo>
                <a:lnTo>
                  <a:pt x="3227852" y="3602353"/>
                </a:lnTo>
                <a:lnTo>
                  <a:pt x="3233358" y="3509800"/>
                </a:lnTo>
                <a:cubicBezTo>
                  <a:pt x="3244456" y="3466782"/>
                  <a:pt x="3264173" y="3425231"/>
                  <a:pt x="3292848" y="3387715"/>
                </a:cubicBezTo>
                <a:lnTo>
                  <a:pt x="5495264" y="506388"/>
                </a:lnTo>
                <a:cubicBezTo>
                  <a:pt x="5566956" y="412598"/>
                  <a:pt x="5677682" y="366230"/>
                  <a:pt x="5787281" y="372647"/>
                </a:cubicBezTo>
                <a:close/>
                <a:moveTo>
                  <a:pt x="6896315" y="289347"/>
                </a:moveTo>
                <a:cubicBezTo>
                  <a:pt x="6962075" y="293197"/>
                  <a:pt x="7027430" y="316050"/>
                  <a:pt x="7083704" y="359064"/>
                </a:cubicBezTo>
                <a:cubicBezTo>
                  <a:pt x="7233766" y="473768"/>
                  <a:pt x="7262430" y="688406"/>
                  <a:pt x="7147725" y="838469"/>
                </a:cubicBezTo>
                <a:lnTo>
                  <a:pt x="5035081" y="3602353"/>
                </a:lnTo>
                <a:lnTo>
                  <a:pt x="4174147" y="3602352"/>
                </a:lnTo>
                <a:lnTo>
                  <a:pt x="6604298" y="423088"/>
                </a:lnTo>
                <a:cubicBezTo>
                  <a:pt x="6675989" y="329298"/>
                  <a:pt x="6786715" y="282930"/>
                  <a:pt x="6896315" y="289347"/>
                </a:cubicBezTo>
                <a:close/>
                <a:moveTo>
                  <a:pt x="8134781" y="587"/>
                </a:moveTo>
                <a:cubicBezTo>
                  <a:pt x="8200542" y="4437"/>
                  <a:pt x="8265896" y="27291"/>
                  <a:pt x="8322169" y="70304"/>
                </a:cubicBezTo>
                <a:cubicBezTo>
                  <a:pt x="8472232" y="185009"/>
                  <a:pt x="8500896" y="399647"/>
                  <a:pt x="8386192" y="549710"/>
                </a:cubicBezTo>
                <a:lnTo>
                  <a:pt x="6052827" y="3602352"/>
                </a:lnTo>
                <a:lnTo>
                  <a:pt x="5191892" y="3602352"/>
                </a:lnTo>
                <a:lnTo>
                  <a:pt x="7842765" y="134328"/>
                </a:lnTo>
                <a:cubicBezTo>
                  <a:pt x="7914455" y="40538"/>
                  <a:pt x="8025182" y="-5830"/>
                  <a:pt x="8134781" y="58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035874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E69FBFC8-EC0E-4E14-905F-2E4D84D4D4BA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그림 개체 틀 8">
            <a:extLst>
              <a:ext uri="{FF2B5EF4-FFF2-40B4-BE49-F238E27FC236}">
                <a16:creationId xmlns:a16="http://schemas.microsoft.com/office/drawing/2014/main" id="{AAF3D6DC-4A0E-4BCA-9639-615F1AC5895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5727" y="642257"/>
            <a:ext cx="10920548" cy="5573486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506152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5">
            <a:extLst>
              <a:ext uri="{FF2B5EF4-FFF2-40B4-BE49-F238E27FC236}">
                <a16:creationId xmlns:a16="http://schemas.microsoft.com/office/drawing/2014/main" id="{67539AF6-5D49-44B8-BBE5-89EA831A487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038349" y="0"/>
            <a:ext cx="4057651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4DAB0763-12DF-41B9-B692-22FB8DB24B15}"/>
              </a:ext>
            </a:extLst>
          </p:cNvPr>
          <p:cNvSpPr/>
          <p:nvPr userDrawn="1"/>
        </p:nvSpPr>
        <p:spPr>
          <a:xfrm>
            <a:off x="1" y="0"/>
            <a:ext cx="203835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81987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D4E14D27-AD6A-4547-8A35-F0A6A7B2B893}"/>
              </a:ext>
            </a:extLst>
          </p:cNvPr>
          <p:cNvGrpSpPr/>
          <p:nvPr userDrawn="1"/>
        </p:nvGrpSpPr>
        <p:grpSpPr>
          <a:xfrm>
            <a:off x="739020" y="1801308"/>
            <a:ext cx="2251389" cy="4202048"/>
            <a:chOff x="3501573" y="3178068"/>
            <a:chExt cx="1340594" cy="273784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1FFFD2AF-5064-446A-95B2-FCACE1D003DC}"/>
                </a:ext>
              </a:extLst>
            </p:cNvPr>
            <p:cNvSpPr/>
            <p:nvPr/>
          </p:nvSpPr>
          <p:spPr>
            <a:xfrm>
              <a:off x="3504728" y="3612346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CED64445-B2E0-4D7E-8491-252F042F0F6D}"/>
                </a:ext>
              </a:extLst>
            </p:cNvPr>
            <p:cNvSpPr/>
            <p:nvPr/>
          </p:nvSpPr>
          <p:spPr>
            <a:xfrm>
              <a:off x="3501573" y="3832632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8574" y="65246"/>
                    <a:pt x="15716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BA429A64-82C5-47BC-985E-3FDFE804E532}"/>
                </a:ext>
              </a:extLst>
            </p:cNvPr>
            <p:cNvSpPr/>
            <p:nvPr/>
          </p:nvSpPr>
          <p:spPr>
            <a:xfrm>
              <a:off x="4776089" y="3829487"/>
              <a:ext cx="62939" cy="220286"/>
            </a:xfrm>
            <a:custGeom>
              <a:avLst/>
              <a:gdLst>
                <a:gd name="connsiteX0" fmla="*/ 12859 w 19050"/>
                <a:gd name="connsiteY0" fmla="*/ 68104 h 66675"/>
                <a:gd name="connsiteX1" fmla="*/ 12859 w 19050"/>
                <a:gd name="connsiteY1" fmla="*/ 68104 h 66675"/>
                <a:gd name="connsiteX2" fmla="*/ 7144 w 19050"/>
                <a:gd name="connsiteY2" fmla="*/ 62389 h 66675"/>
                <a:gd name="connsiteX3" fmla="*/ 7144 w 19050"/>
                <a:gd name="connsiteY3" fmla="*/ 12859 h 66675"/>
                <a:gd name="connsiteX4" fmla="*/ 12859 w 19050"/>
                <a:gd name="connsiteY4" fmla="*/ 7144 h 66675"/>
                <a:gd name="connsiteX5" fmla="*/ 12859 w 19050"/>
                <a:gd name="connsiteY5" fmla="*/ 7144 h 66675"/>
                <a:gd name="connsiteX6" fmla="*/ 18574 w 19050"/>
                <a:gd name="connsiteY6" fmla="*/ 12859 h 66675"/>
                <a:gd name="connsiteX7" fmla="*/ 18574 w 19050"/>
                <a:gd name="connsiteY7" fmla="*/ 62389 h 66675"/>
                <a:gd name="connsiteX8" fmla="*/ 12859 w 19050"/>
                <a:gd name="connsiteY8" fmla="*/ 6810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" h="66675">
                  <a:moveTo>
                    <a:pt x="12859" y="68104"/>
                  </a:moveTo>
                  <a:lnTo>
                    <a:pt x="12859" y="68104"/>
                  </a:lnTo>
                  <a:cubicBezTo>
                    <a:pt x="10001" y="68104"/>
                    <a:pt x="7144" y="65246"/>
                    <a:pt x="7144" y="62389"/>
                  </a:cubicBezTo>
                  <a:lnTo>
                    <a:pt x="7144" y="12859"/>
                  </a:lnTo>
                  <a:cubicBezTo>
                    <a:pt x="7144" y="10001"/>
                    <a:pt x="10001" y="7144"/>
                    <a:pt x="12859" y="7144"/>
                  </a:cubicBezTo>
                  <a:lnTo>
                    <a:pt x="12859" y="7144"/>
                  </a:lnTo>
                  <a:cubicBezTo>
                    <a:pt x="15716" y="7144"/>
                    <a:pt x="18574" y="10001"/>
                    <a:pt x="18574" y="12859"/>
                  </a:cubicBezTo>
                  <a:lnTo>
                    <a:pt x="18574" y="62389"/>
                  </a:lnTo>
                  <a:cubicBezTo>
                    <a:pt x="19526" y="65246"/>
                    <a:pt x="16669" y="68104"/>
                    <a:pt x="12859" y="6810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8DF180B-C394-4B18-8CF3-2228F33ED174}"/>
                </a:ext>
              </a:extLst>
            </p:cNvPr>
            <p:cNvSpPr/>
            <p:nvPr/>
          </p:nvSpPr>
          <p:spPr>
            <a:xfrm>
              <a:off x="3520451" y="3178068"/>
              <a:ext cx="1321716" cy="2737840"/>
            </a:xfrm>
            <a:custGeom>
              <a:avLst/>
              <a:gdLst>
                <a:gd name="connsiteX0" fmla="*/ 350044 w 400050"/>
                <a:gd name="connsiteY0" fmla="*/ 7144 h 828675"/>
                <a:gd name="connsiteX1" fmla="*/ 53816 w 400050"/>
                <a:gd name="connsiteY1" fmla="*/ 7144 h 828675"/>
                <a:gd name="connsiteX2" fmla="*/ 7144 w 400050"/>
                <a:gd name="connsiteY2" fmla="*/ 53816 h 828675"/>
                <a:gd name="connsiteX3" fmla="*/ 7144 w 400050"/>
                <a:gd name="connsiteY3" fmla="*/ 781526 h 828675"/>
                <a:gd name="connsiteX4" fmla="*/ 53816 w 400050"/>
                <a:gd name="connsiteY4" fmla="*/ 828199 h 828675"/>
                <a:gd name="connsiteX5" fmla="*/ 350044 w 400050"/>
                <a:gd name="connsiteY5" fmla="*/ 828199 h 828675"/>
                <a:gd name="connsiteX6" fmla="*/ 396716 w 400050"/>
                <a:gd name="connsiteY6" fmla="*/ 781526 h 828675"/>
                <a:gd name="connsiteX7" fmla="*/ 396716 w 400050"/>
                <a:gd name="connsiteY7" fmla="*/ 53816 h 828675"/>
                <a:gd name="connsiteX8" fmla="*/ 350044 w 400050"/>
                <a:gd name="connsiteY8" fmla="*/ 7144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00050" h="828675">
                  <a:moveTo>
                    <a:pt x="350044" y="7144"/>
                  </a:moveTo>
                  <a:lnTo>
                    <a:pt x="53816" y="7144"/>
                  </a:lnTo>
                  <a:cubicBezTo>
                    <a:pt x="28099" y="7144"/>
                    <a:pt x="7144" y="28099"/>
                    <a:pt x="7144" y="53816"/>
                  </a:cubicBezTo>
                  <a:lnTo>
                    <a:pt x="7144" y="781526"/>
                  </a:lnTo>
                  <a:cubicBezTo>
                    <a:pt x="7144" y="807244"/>
                    <a:pt x="28099" y="828199"/>
                    <a:pt x="53816" y="828199"/>
                  </a:cubicBezTo>
                  <a:lnTo>
                    <a:pt x="350044" y="828199"/>
                  </a:lnTo>
                  <a:cubicBezTo>
                    <a:pt x="375761" y="828199"/>
                    <a:pt x="396716" y="807244"/>
                    <a:pt x="396716" y="781526"/>
                  </a:cubicBezTo>
                  <a:lnTo>
                    <a:pt x="396716" y="53816"/>
                  </a:lnTo>
                  <a:cubicBezTo>
                    <a:pt x="396716" y="28099"/>
                    <a:pt x="375761" y="7144"/>
                    <a:pt x="350044" y="7144"/>
                  </a:cubicBezTo>
                  <a:close/>
                </a:path>
              </a:pathLst>
            </a:custGeom>
            <a:solidFill>
              <a:srgbClr val="80808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B1C391E-60EC-4442-81F5-E5BD8E5FB94B}"/>
                </a:ext>
              </a:extLst>
            </p:cNvPr>
            <p:cNvSpPr/>
            <p:nvPr/>
          </p:nvSpPr>
          <p:spPr>
            <a:xfrm>
              <a:off x="3529897" y="3190652"/>
              <a:ext cx="1290246" cy="2706371"/>
            </a:xfrm>
            <a:custGeom>
              <a:avLst/>
              <a:gdLst>
                <a:gd name="connsiteX0" fmla="*/ 345281 w 390525"/>
                <a:gd name="connsiteY0" fmla="*/ 7144 h 819150"/>
                <a:gd name="connsiteX1" fmla="*/ 52864 w 390525"/>
                <a:gd name="connsiteY1" fmla="*/ 7144 h 819150"/>
                <a:gd name="connsiteX2" fmla="*/ 7144 w 390525"/>
                <a:gd name="connsiteY2" fmla="*/ 52864 h 819150"/>
                <a:gd name="connsiteX3" fmla="*/ 7144 w 390525"/>
                <a:gd name="connsiteY3" fmla="*/ 772954 h 819150"/>
                <a:gd name="connsiteX4" fmla="*/ 52864 w 390525"/>
                <a:gd name="connsiteY4" fmla="*/ 818674 h 819150"/>
                <a:gd name="connsiteX5" fmla="*/ 345281 w 390525"/>
                <a:gd name="connsiteY5" fmla="*/ 818674 h 819150"/>
                <a:gd name="connsiteX6" fmla="*/ 391001 w 390525"/>
                <a:gd name="connsiteY6" fmla="*/ 772954 h 819150"/>
                <a:gd name="connsiteX7" fmla="*/ 391001 w 390525"/>
                <a:gd name="connsiteY7" fmla="*/ 52864 h 819150"/>
                <a:gd name="connsiteX8" fmla="*/ 345281 w 390525"/>
                <a:gd name="connsiteY8" fmla="*/ 7144 h 819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0525" h="819150">
                  <a:moveTo>
                    <a:pt x="345281" y="7144"/>
                  </a:moveTo>
                  <a:lnTo>
                    <a:pt x="52864" y="7144"/>
                  </a:lnTo>
                  <a:cubicBezTo>
                    <a:pt x="27146" y="7144"/>
                    <a:pt x="7144" y="27146"/>
                    <a:pt x="7144" y="52864"/>
                  </a:cubicBezTo>
                  <a:lnTo>
                    <a:pt x="7144" y="772954"/>
                  </a:lnTo>
                  <a:cubicBezTo>
                    <a:pt x="7144" y="798671"/>
                    <a:pt x="27146" y="818674"/>
                    <a:pt x="52864" y="818674"/>
                  </a:cubicBezTo>
                  <a:lnTo>
                    <a:pt x="345281" y="818674"/>
                  </a:lnTo>
                  <a:cubicBezTo>
                    <a:pt x="370999" y="818674"/>
                    <a:pt x="391001" y="798671"/>
                    <a:pt x="391001" y="772954"/>
                  </a:cubicBezTo>
                  <a:lnTo>
                    <a:pt x="391001" y="52864"/>
                  </a:lnTo>
                  <a:cubicBezTo>
                    <a:pt x="391001" y="28099"/>
                    <a:pt x="370046" y="7144"/>
                    <a:pt x="345281" y="7144"/>
                  </a:cubicBez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1042DFF-AC0C-4A34-B83D-F94290F8566A}"/>
                </a:ext>
              </a:extLst>
            </p:cNvPr>
            <p:cNvSpPr/>
            <p:nvPr/>
          </p:nvSpPr>
          <p:spPr>
            <a:xfrm>
              <a:off x="3627447" y="3596610"/>
              <a:ext cx="1101430" cy="1951104"/>
            </a:xfrm>
            <a:custGeom>
              <a:avLst/>
              <a:gdLst>
                <a:gd name="connsiteX0" fmla="*/ 7144 w 333375"/>
                <a:gd name="connsiteY0" fmla="*/ 7144 h 590550"/>
                <a:gd name="connsiteX1" fmla="*/ 331946 w 333375"/>
                <a:gd name="connsiteY1" fmla="*/ 7144 h 590550"/>
                <a:gd name="connsiteX2" fmla="*/ 331946 w 333375"/>
                <a:gd name="connsiteY2" fmla="*/ 586264 h 590550"/>
                <a:gd name="connsiteX3" fmla="*/ 7144 w 333375"/>
                <a:gd name="connsiteY3" fmla="*/ 58626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375" h="590550">
                  <a:moveTo>
                    <a:pt x="7144" y="7144"/>
                  </a:moveTo>
                  <a:lnTo>
                    <a:pt x="331946" y="7144"/>
                  </a:lnTo>
                  <a:lnTo>
                    <a:pt x="331946" y="586264"/>
                  </a:lnTo>
                  <a:lnTo>
                    <a:pt x="7144" y="586264"/>
                  </a:ln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3" name="Group 9">
              <a:extLst>
                <a:ext uri="{FF2B5EF4-FFF2-40B4-BE49-F238E27FC236}">
                  <a16:creationId xmlns:a16="http://schemas.microsoft.com/office/drawing/2014/main" id="{4033404E-34F2-4512-89D1-3226AA01335F}"/>
                </a:ext>
              </a:extLst>
            </p:cNvPr>
            <p:cNvGrpSpPr/>
            <p:nvPr/>
          </p:nvGrpSpPr>
          <p:grpSpPr>
            <a:xfrm>
              <a:off x="4088508" y="5635852"/>
              <a:ext cx="173080" cy="173080"/>
              <a:chOff x="6768665" y="6038214"/>
              <a:chExt cx="147968" cy="147968"/>
            </a:xfrm>
          </p:grpSpPr>
          <p:sp>
            <p:nvSpPr>
              <p:cNvPr id="14" name="Oval 13">
                <a:extLst>
                  <a:ext uri="{FF2B5EF4-FFF2-40B4-BE49-F238E27FC236}">
                    <a16:creationId xmlns:a16="http://schemas.microsoft.com/office/drawing/2014/main" id="{C419DFAD-C059-430D-B51F-48079403ED7B}"/>
                  </a:ext>
                </a:extLst>
              </p:cNvPr>
              <p:cNvSpPr/>
              <p:nvPr/>
            </p:nvSpPr>
            <p:spPr>
              <a:xfrm>
                <a:off x="6768665" y="6038214"/>
                <a:ext cx="147968" cy="147968"/>
              </a:xfrm>
              <a:prstGeom prst="ellipse">
                <a:avLst/>
              </a:pr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Oval 14">
                <a:extLst>
                  <a:ext uri="{FF2B5EF4-FFF2-40B4-BE49-F238E27FC236}">
                    <a16:creationId xmlns:a16="http://schemas.microsoft.com/office/drawing/2014/main" id="{4BAE4FA9-2632-4576-9E0A-CDF8B2A15BA5}"/>
                  </a:ext>
                </a:extLst>
              </p:cNvPr>
              <p:cNvSpPr/>
              <p:nvPr/>
            </p:nvSpPr>
            <p:spPr>
              <a:xfrm>
                <a:off x="6802088" y="6071634"/>
                <a:ext cx="81180" cy="81180"/>
              </a:xfrm>
              <a:prstGeom prst="ellipse">
                <a:avLst/>
              </a:pr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B70F8A7-6A5E-4962-A676-F6F37304642E}"/>
                </a:ext>
              </a:extLst>
            </p:cNvPr>
            <p:cNvSpPr/>
            <p:nvPr/>
          </p:nvSpPr>
          <p:spPr>
            <a:xfrm>
              <a:off x="3821102" y="3628406"/>
              <a:ext cx="906450" cy="1887518"/>
            </a:xfrm>
            <a:custGeom>
              <a:avLst/>
              <a:gdLst>
                <a:gd name="connsiteX0" fmla="*/ 614149 w 1119116"/>
                <a:gd name="connsiteY0" fmla="*/ 0 h 2330356"/>
                <a:gd name="connsiteX1" fmla="*/ 1115704 w 1119116"/>
                <a:gd name="connsiteY1" fmla="*/ 6824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  <a:gd name="connsiteX0" fmla="*/ 614149 w 1119116"/>
                <a:gd name="connsiteY0" fmla="*/ 0 h 2330356"/>
                <a:gd name="connsiteX1" fmla="*/ 1115704 w 1119116"/>
                <a:gd name="connsiteY1" fmla="*/ 3412 h 2330356"/>
                <a:gd name="connsiteX2" fmla="*/ 1119116 w 1119116"/>
                <a:gd name="connsiteY2" fmla="*/ 2330356 h 2330356"/>
                <a:gd name="connsiteX3" fmla="*/ 0 w 1119116"/>
                <a:gd name="connsiteY3" fmla="*/ 2330356 h 2330356"/>
                <a:gd name="connsiteX4" fmla="*/ 614149 w 1119116"/>
                <a:gd name="connsiteY4" fmla="*/ 0 h 23303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19116" h="2330356">
                  <a:moveTo>
                    <a:pt x="614149" y="0"/>
                  </a:moveTo>
                  <a:lnTo>
                    <a:pt x="1115704" y="3412"/>
                  </a:lnTo>
                  <a:cubicBezTo>
                    <a:pt x="1116841" y="777923"/>
                    <a:pt x="1117979" y="1555845"/>
                    <a:pt x="1119116" y="2330356"/>
                  </a:cubicBezTo>
                  <a:lnTo>
                    <a:pt x="0" y="2330356"/>
                  </a:lnTo>
                  <a:lnTo>
                    <a:pt x="614149" y="0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FE8FB11B-C9EA-4E18-89D9-555C50D3B3E9}"/>
                </a:ext>
              </a:extLst>
            </p:cNvPr>
            <p:cNvSpPr/>
            <p:nvPr/>
          </p:nvSpPr>
          <p:spPr>
            <a:xfrm>
              <a:off x="4058661" y="3449093"/>
              <a:ext cx="254255" cy="58393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B55F62B4-2F6F-4328-9162-DF7E3A0CF7C4}"/>
                </a:ext>
              </a:extLst>
            </p:cNvPr>
            <p:cNvSpPr/>
            <p:nvPr/>
          </p:nvSpPr>
          <p:spPr>
            <a:xfrm>
              <a:off x="3922825" y="3449093"/>
              <a:ext cx="58393" cy="5839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Picture Placeholder 2">
            <a:extLst>
              <a:ext uri="{FF2B5EF4-FFF2-40B4-BE49-F238E27FC236}">
                <a16:creationId xmlns:a16="http://schemas.microsoft.com/office/drawing/2014/main" id="{FC596008-C53D-454F-8BCC-25C7C09986FE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989494" y="2484312"/>
            <a:ext cx="1808431" cy="29539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265DD979-30EE-452B-BD97-08E76F947DDC}"/>
              </a:ext>
            </a:extLst>
          </p:cNvPr>
          <p:cNvSpPr/>
          <p:nvPr userDrawn="1"/>
        </p:nvSpPr>
        <p:spPr>
          <a:xfrm rot="1200000">
            <a:off x="-311853" y="-189268"/>
            <a:ext cx="714157" cy="2226584"/>
          </a:xfrm>
          <a:custGeom>
            <a:avLst/>
            <a:gdLst>
              <a:gd name="connsiteX0" fmla="*/ 622717 w 714157"/>
              <a:gd name="connsiteY0" fmla="*/ 33281 h 2226584"/>
              <a:gd name="connsiteX1" fmla="*/ 714157 w 714157"/>
              <a:gd name="connsiteY1" fmla="*/ 0 h 2226584"/>
              <a:gd name="connsiteX2" fmla="*/ 714157 w 714157"/>
              <a:gd name="connsiteY2" fmla="*/ 2226584 h 2226584"/>
              <a:gd name="connsiteX3" fmla="*/ 622717 w 714157"/>
              <a:gd name="connsiteY3" fmla="*/ 1975355 h 2226584"/>
              <a:gd name="connsiteX4" fmla="*/ 329492 w 714157"/>
              <a:gd name="connsiteY4" fmla="*/ 140006 h 2226584"/>
              <a:gd name="connsiteX5" fmla="*/ 329492 w 714157"/>
              <a:gd name="connsiteY5" fmla="*/ 1169726 h 2226584"/>
              <a:gd name="connsiteX6" fmla="*/ 238052 w 714157"/>
              <a:gd name="connsiteY6" fmla="*/ 918496 h 2226584"/>
              <a:gd name="connsiteX7" fmla="*/ 238052 w 714157"/>
              <a:gd name="connsiteY7" fmla="*/ 173288 h 2226584"/>
              <a:gd name="connsiteX8" fmla="*/ 567544 w 714157"/>
              <a:gd name="connsiteY8" fmla="*/ 53362 h 2226584"/>
              <a:gd name="connsiteX9" fmla="*/ 567544 w 714157"/>
              <a:gd name="connsiteY9" fmla="*/ 1823768 h 2226584"/>
              <a:gd name="connsiteX10" fmla="*/ 384664 w 714157"/>
              <a:gd name="connsiteY10" fmla="*/ 1321310 h 2226584"/>
              <a:gd name="connsiteX11" fmla="*/ 384664 w 714157"/>
              <a:gd name="connsiteY11" fmla="*/ 119925 h 2226584"/>
              <a:gd name="connsiteX12" fmla="*/ 0 w 714157"/>
              <a:gd name="connsiteY12" fmla="*/ 259931 h 2226584"/>
              <a:gd name="connsiteX13" fmla="*/ 182880 w 714157"/>
              <a:gd name="connsiteY13" fmla="*/ 193369 h 2226584"/>
              <a:gd name="connsiteX14" fmla="*/ 182880 w 714157"/>
              <a:gd name="connsiteY14" fmla="*/ 766913 h 2226584"/>
              <a:gd name="connsiteX15" fmla="*/ 0 w 714157"/>
              <a:gd name="connsiteY15" fmla="*/ 264454 h 2226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14157" h="2226584">
                <a:moveTo>
                  <a:pt x="622717" y="33281"/>
                </a:moveTo>
                <a:lnTo>
                  <a:pt x="714157" y="0"/>
                </a:lnTo>
                <a:lnTo>
                  <a:pt x="714157" y="2226584"/>
                </a:lnTo>
                <a:lnTo>
                  <a:pt x="622717" y="1975355"/>
                </a:lnTo>
                <a:close/>
                <a:moveTo>
                  <a:pt x="329492" y="140006"/>
                </a:moveTo>
                <a:lnTo>
                  <a:pt x="329492" y="1169726"/>
                </a:lnTo>
                <a:lnTo>
                  <a:pt x="238052" y="918496"/>
                </a:lnTo>
                <a:lnTo>
                  <a:pt x="238052" y="173288"/>
                </a:lnTo>
                <a:close/>
                <a:moveTo>
                  <a:pt x="567544" y="53362"/>
                </a:moveTo>
                <a:lnTo>
                  <a:pt x="567544" y="1823768"/>
                </a:lnTo>
                <a:lnTo>
                  <a:pt x="384664" y="1321310"/>
                </a:lnTo>
                <a:lnTo>
                  <a:pt x="384664" y="119925"/>
                </a:lnTo>
                <a:close/>
                <a:moveTo>
                  <a:pt x="0" y="259931"/>
                </a:moveTo>
                <a:lnTo>
                  <a:pt x="182880" y="193369"/>
                </a:lnTo>
                <a:lnTo>
                  <a:pt x="182880" y="766913"/>
                </a:lnTo>
                <a:lnTo>
                  <a:pt x="0" y="264454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AEF8B7ED-1A1F-4CDE-83D3-C519FA5446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30" y="339511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9071308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12192" y="6053328"/>
            <a:ext cx="2999232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3145536" y="6044184"/>
            <a:ext cx="90464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149600" y="4038600"/>
            <a:ext cx="8636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149600" y="6050037"/>
            <a:ext cx="89408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01600" y="6068699"/>
            <a:ext cx="27432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47C9B81F-C347-4BEF-BFDF-29C42F48304A}" type="datetimeFigureOut">
              <a:rPr lang="en-US" smtClean="0"/>
              <a:pPr/>
              <a:t>1/21/2021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780524" y="236541"/>
            <a:ext cx="78232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0668000" y="228600"/>
            <a:ext cx="11176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E1CD0F0-C157-4A74-85C5-3764950204CE}"/>
              </a:ext>
            </a:extLst>
          </p:cNvPr>
          <p:cNvSpPr/>
          <p:nvPr userDrawn="1"/>
        </p:nvSpPr>
        <p:spPr>
          <a:xfrm>
            <a:off x="2" y="0"/>
            <a:ext cx="12191999" cy="2552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4A88E2B-8914-4A51-93D1-53EE236F8DAE}"/>
              </a:ext>
            </a:extLst>
          </p:cNvPr>
          <p:cNvGrpSpPr/>
          <p:nvPr userDrawn="1"/>
        </p:nvGrpSpPr>
        <p:grpSpPr>
          <a:xfrm>
            <a:off x="1" y="2543120"/>
            <a:ext cx="12192000" cy="92498"/>
            <a:chOff x="11445923" y="0"/>
            <a:chExt cx="1119115" cy="255228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13FC2A0-2C8C-454E-A2FC-805728A75C98}"/>
                </a:ext>
              </a:extLst>
            </p:cNvPr>
            <p:cNvSpPr/>
            <p:nvPr/>
          </p:nvSpPr>
          <p:spPr>
            <a:xfrm>
              <a:off x="11818961" y="0"/>
              <a:ext cx="373038" cy="255228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690C1EE-6A6F-42D3-83B8-026B5166B341}"/>
                </a:ext>
              </a:extLst>
            </p:cNvPr>
            <p:cNvSpPr/>
            <p:nvPr/>
          </p:nvSpPr>
          <p:spPr>
            <a:xfrm>
              <a:off x="11445923" y="0"/>
              <a:ext cx="373038" cy="255228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AAFA40F-A963-4E4B-8411-ED8116D801AE}"/>
                </a:ext>
              </a:extLst>
            </p:cNvPr>
            <p:cNvSpPr/>
            <p:nvPr/>
          </p:nvSpPr>
          <p:spPr>
            <a:xfrm>
              <a:off x="12192000" y="0"/>
              <a:ext cx="373038" cy="2552282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F457DA5-8BD8-4BD1-ABAC-1702790078A5}"/>
              </a:ext>
            </a:extLst>
          </p:cNvPr>
          <p:cNvGrpSpPr/>
          <p:nvPr userDrawn="1"/>
        </p:nvGrpSpPr>
        <p:grpSpPr>
          <a:xfrm>
            <a:off x="11126531" y="59962"/>
            <a:ext cx="983575" cy="1226175"/>
            <a:chOff x="8411919" y="701065"/>
            <a:chExt cx="2800065" cy="3490702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95DD6D29-DDE2-45C1-A138-CADB303F7C9F}"/>
                </a:ext>
              </a:extLst>
            </p:cNvPr>
            <p:cNvCxnSpPr/>
            <p:nvPr/>
          </p:nvCxnSpPr>
          <p:spPr>
            <a:xfrm>
              <a:off x="9105681" y="1504009"/>
              <a:ext cx="914400" cy="9144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0FDC7CD9-2180-42AE-8704-20DBF67B10A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2418409"/>
              <a:ext cx="1596788" cy="1910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ED0A05A7-05C3-49E0-9D7D-F545E41AF23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1504009"/>
              <a:ext cx="682388" cy="11054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F7A9F57B-F0AC-4B12-9AF5-A2D627622BC2}"/>
                </a:ext>
              </a:extLst>
            </p:cNvPr>
            <p:cNvCxnSpPr>
              <a:cxnSpLocks/>
            </p:cNvCxnSpPr>
            <p:nvPr/>
          </p:nvCxnSpPr>
          <p:spPr>
            <a:xfrm>
              <a:off x="10702469" y="701066"/>
              <a:ext cx="509515" cy="12601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1285139-F2C4-446A-B33F-24C8A0E0D26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701065"/>
              <a:ext cx="682388" cy="171734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D5932DE-97EB-4356-AB7E-C15C95618CA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5681" y="701067"/>
              <a:ext cx="1596788" cy="8029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C91D568-C449-4AA9-82B1-53294978160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487" y="2415851"/>
              <a:ext cx="1255594" cy="119503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A58F475E-0095-4F26-BB26-022930977535}"/>
                </a:ext>
              </a:extLst>
            </p:cNvPr>
            <p:cNvCxnSpPr>
              <a:cxnSpLocks/>
            </p:cNvCxnSpPr>
            <p:nvPr/>
          </p:nvCxnSpPr>
          <p:spPr>
            <a:xfrm>
              <a:off x="8423293" y="2609478"/>
              <a:ext cx="341194" cy="100140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85EFA47E-8BD9-48B8-8713-E45FE90BC03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2415851"/>
              <a:ext cx="0" cy="177591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D56E6CA7-B7F3-4621-A76D-BA617AA32ED8}"/>
                </a:ext>
              </a:extLst>
            </p:cNvPr>
            <p:cNvCxnSpPr>
              <a:cxnSpLocks/>
            </p:cNvCxnSpPr>
            <p:nvPr/>
          </p:nvCxnSpPr>
          <p:spPr>
            <a:xfrm>
              <a:off x="10020081" y="2418409"/>
              <a:ext cx="1026994" cy="7403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174EE110-4344-4F52-A647-018872E82CB7}"/>
                </a:ext>
              </a:extLst>
            </p:cNvPr>
            <p:cNvCxnSpPr>
              <a:cxnSpLocks/>
            </p:cNvCxnSpPr>
            <p:nvPr/>
          </p:nvCxnSpPr>
          <p:spPr>
            <a:xfrm>
              <a:off x="9111368" y="1501451"/>
              <a:ext cx="792707" cy="1535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28D380D3-EEA7-40C1-B43D-07CD1E39FD9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075" y="701065"/>
              <a:ext cx="798394" cy="81517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58724384-2A2C-43ED-8941-9540034BD8C4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3610883"/>
              <a:ext cx="1249907" cy="58088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F0ACFEA-6181-41EB-8BED-A51527F7C02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4394" y="3158800"/>
              <a:ext cx="1032681" cy="103296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F11BAF15-78AF-4795-B4FC-753D1EF9E02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1961209"/>
              <a:ext cx="1191903" cy="4546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4050C95F-629C-490C-8BAC-78DABCD8556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2762" y="1961209"/>
              <a:ext cx="159222" cy="11975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A5A19A85-9EC7-455C-8DD6-187CB92EDEE4}"/>
                </a:ext>
              </a:extLst>
            </p:cNvPr>
            <p:cNvCxnSpPr>
              <a:cxnSpLocks/>
            </p:cNvCxnSpPr>
            <p:nvPr/>
          </p:nvCxnSpPr>
          <p:spPr>
            <a:xfrm>
              <a:off x="9904075" y="1501451"/>
              <a:ext cx="116006" cy="91440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A7240E26-80CD-41EC-B8BB-D59466F37C2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7606" y="3605125"/>
              <a:ext cx="343470" cy="320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ADC3978A-C5FA-42C9-8D7B-F6438BA6096E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1040840"/>
              <a:ext cx="346881" cy="47539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24388F42-C696-4539-BD00-F21F87F844E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2" y="1040840"/>
              <a:ext cx="329821" cy="156863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148E84D-1A6D-4271-8A0A-660F1B15D12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1075" y="734546"/>
              <a:ext cx="1941393" cy="32193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2B5DA5F-B400-4F36-B83F-421F7893148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1919" y="2609478"/>
              <a:ext cx="11374" cy="99564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44EE669-9E4C-4CA7-A3A7-33BC296CAA71}"/>
              </a:ext>
            </a:extLst>
          </p:cNvPr>
          <p:cNvGrpSpPr/>
          <p:nvPr userDrawn="1"/>
        </p:nvGrpSpPr>
        <p:grpSpPr>
          <a:xfrm rot="15730005">
            <a:off x="10036531" y="262596"/>
            <a:ext cx="983575" cy="1226175"/>
            <a:chOff x="8411919" y="701065"/>
            <a:chExt cx="2800065" cy="3490702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0EC4FCD0-D80E-4BDE-A5CD-8F0BC7673FD2}"/>
                </a:ext>
              </a:extLst>
            </p:cNvPr>
            <p:cNvCxnSpPr/>
            <p:nvPr/>
          </p:nvCxnSpPr>
          <p:spPr>
            <a:xfrm>
              <a:off x="9105681" y="1504009"/>
              <a:ext cx="914400" cy="9144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2CA6BF7A-2F64-4D37-A80A-A731FAAE69B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2418409"/>
              <a:ext cx="1596788" cy="1910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47D40FFE-6973-4966-BE8A-2C8BFC6DED2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1504009"/>
              <a:ext cx="682388" cy="11054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78D0628B-4C25-405C-B92F-967A2F552D5E}"/>
                </a:ext>
              </a:extLst>
            </p:cNvPr>
            <p:cNvCxnSpPr>
              <a:cxnSpLocks/>
            </p:cNvCxnSpPr>
            <p:nvPr/>
          </p:nvCxnSpPr>
          <p:spPr>
            <a:xfrm>
              <a:off x="10702469" y="701066"/>
              <a:ext cx="509515" cy="12601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555B7347-0448-457F-8A6E-209E78A2212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701065"/>
              <a:ext cx="682388" cy="171734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91F3020F-2980-43D8-A6E1-A1C268398A2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5681" y="701067"/>
              <a:ext cx="1596788" cy="8029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362F092F-EF39-4548-B871-05F5F502CCB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487" y="2415851"/>
              <a:ext cx="1255594" cy="119503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C36979FA-828A-48D4-9C8B-6F50EEDAC5A3}"/>
                </a:ext>
              </a:extLst>
            </p:cNvPr>
            <p:cNvCxnSpPr>
              <a:cxnSpLocks/>
            </p:cNvCxnSpPr>
            <p:nvPr/>
          </p:nvCxnSpPr>
          <p:spPr>
            <a:xfrm>
              <a:off x="8423293" y="2609478"/>
              <a:ext cx="341194" cy="100140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50A29C4-0BDC-4C57-A752-FBD4848DD6D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2415851"/>
              <a:ext cx="0" cy="177591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6195D661-139C-43DA-B191-64D4E3EB6F2C}"/>
                </a:ext>
              </a:extLst>
            </p:cNvPr>
            <p:cNvCxnSpPr>
              <a:cxnSpLocks/>
            </p:cNvCxnSpPr>
            <p:nvPr/>
          </p:nvCxnSpPr>
          <p:spPr>
            <a:xfrm>
              <a:off x="10020081" y="2418409"/>
              <a:ext cx="1026994" cy="7403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4A0B6320-BEEA-4ED4-886F-54835A7A8DCB}"/>
                </a:ext>
              </a:extLst>
            </p:cNvPr>
            <p:cNvCxnSpPr>
              <a:cxnSpLocks/>
            </p:cNvCxnSpPr>
            <p:nvPr/>
          </p:nvCxnSpPr>
          <p:spPr>
            <a:xfrm>
              <a:off x="9111368" y="1501451"/>
              <a:ext cx="792707" cy="1535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5F0C052C-0C49-45D2-95B4-EB71C530351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075" y="701065"/>
              <a:ext cx="798394" cy="81517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A8C62899-030E-4CD7-8551-E8FB609D8372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3610883"/>
              <a:ext cx="1249907" cy="58088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753D3BE-5268-47BB-88DC-D80B0061448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4394" y="3158800"/>
              <a:ext cx="1032681" cy="103296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2E2C63B3-FEBC-4E81-A83F-442EFD970C6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1961209"/>
              <a:ext cx="1191903" cy="4546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09839260-DA6B-4278-8342-339E9D7EEAE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2762" y="1961209"/>
              <a:ext cx="159222" cy="11975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1A9196E6-7FB0-4C52-A592-204D37882FDF}"/>
                </a:ext>
              </a:extLst>
            </p:cNvPr>
            <p:cNvCxnSpPr>
              <a:cxnSpLocks/>
            </p:cNvCxnSpPr>
            <p:nvPr/>
          </p:nvCxnSpPr>
          <p:spPr>
            <a:xfrm>
              <a:off x="9904075" y="1501451"/>
              <a:ext cx="116006" cy="91440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4F56BBE9-7A54-44FD-8960-0A51776C143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7606" y="3605125"/>
              <a:ext cx="343470" cy="320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7F9F36F4-C91F-4046-832E-002EF0AE5503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1040840"/>
              <a:ext cx="346881" cy="47539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A7280801-44E2-40E6-9915-0A3ADC26364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2" y="1040840"/>
              <a:ext cx="329821" cy="156863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43EA181D-8A90-4729-8E01-BAB32AE9816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1075" y="734546"/>
              <a:ext cx="1941393" cy="32193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89547D6E-9ECC-481E-83BB-010BB8DA42F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1919" y="2609478"/>
              <a:ext cx="11374" cy="99564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D17AD10F-453A-4E8D-AD1B-4B24EAEAFAD1}"/>
              </a:ext>
            </a:extLst>
          </p:cNvPr>
          <p:cNvGrpSpPr/>
          <p:nvPr userDrawn="1"/>
        </p:nvGrpSpPr>
        <p:grpSpPr>
          <a:xfrm rot="6889181">
            <a:off x="10412958" y="1601928"/>
            <a:ext cx="796471" cy="992923"/>
            <a:chOff x="8411919" y="701065"/>
            <a:chExt cx="2800065" cy="3490702"/>
          </a:xfrm>
        </p:grpSpPr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FDD64DF2-DC03-4DA2-8ECD-92414187EC81}"/>
                </a:ext>
              </a:extLst>
            </p:cNvPr>
            <p:cNvCxnSpPr/>
            <p:nvPr/>
          </p:nvCxnSpPr>
          <p:spPr>
            <a:xfrm>
              <a:off x="9105681" y="1504009"/>
              <a:ext cx="914400" cy="9144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06570102-6A32-4B3B-906D-BD8943799E0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2418409"/>
              <a:ext cx="1596788" cy="1910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CC6062CC-F21A-41D5-B8B5-545A8428128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1504009"/>
              <a:ext cx="682388" cy="11054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CB52F408-DC70-476B-A49E-0EC9DCC8A68E}"/>
                </a:ext>
              </a:extLst>
            </p:cNvPr>
            <p:cNvCxnSpPr>
              <a:cxnSpLocks/>
            </p:cNvCxnSpPr>
            <p:nvPr/>
          </p:nvCxnSpPr>
          <p:spPr>
            <a:xfrm>
              <a:off x="10702469" y="701066"/>
              <a:ext cx="509515" cy="12601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3A5B904B-857F-43D9-88E8-9889A777C56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701065"/>
              <a:ext cx="682388" cy="171734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BEBCEDAA-E03D-4863-BBCD-A3499AB5784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5681" y="701067"/>
              <a:ext cx="1596788" cy="8029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D4D46D37-1080-4754-9469-9332FD8D44F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487" y="2415851"/>
              <a:ext cx="1255594" cy="119503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525EE8BE-F561-4363-B07C-2A8568C849D8}"/>
                </a:ext>
              </a:extLst>
            </p:cNvPr>
            <p:cNvCxnSpPr>
              <a:cxnSpLocks/>
            </p:cNvCxnSpPr>
            <p:nvPr/>
          </p:nvCxnSpPr>
          <p:spPr>
            <a:xfrm>
              <a:off x="8423293" y="2609478"/>
              <a:ext cx="341194" cy="100140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1CDEA6CE-6883-439C-90F3-B682651821D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2415851"/>
              <a:ext cx="0" cy="177591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C39EBADE-0038-4448-AE69-7A30F68146A9}"/>
                </a:ext>
              </a:extLst>
            </p:cNvPr>
            <p:cNvCxnSpPr>
              <a:cxnSpLocks/>
            </p:cNvCxnSpPr>
            <p:nvPr/>
          </p:nvCxnSpPr>
          <p:spPr>
            <a:xfrm>
              <a:off x="10020081" y="2418409"/>
              <a:ext cx="1026994" cy="7403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DC478AC4-0F9A-4B28-B8AE-A5C3FC191FD9}"/>
                </a:ext>
              </a:extLst>
            </p:cNvPr>
            <p:cNvCxnSpPr>
              <a:cxnSpLocks/>
            </p:cNvCxnSpPr>
            <p:nvPr/>
          </p:nvCxnSpPr>
          <p:spPr>
            <a:xfrm>
              <a:off x="9111368" y="1501451"/>
              <a:ext cx="792707" cy="1535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164C4057-53E5-4332-A8BC-0476466B17C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075" y="701065"/>
              <a:ext cx="798394" cy="81517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F6E5EB65-4860-47A3-A636-1D5B4086EBE5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3610883"/>
              <a:ext cx="1249907" cy="58088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18726D1F-8E94-41C4-91B4-FE73F6CA4A2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4394" y="3158800"/>
              <a:ext cx="1032681" cy="103296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8C5EE4BC-D4F2-4506-A3BC-1F492332090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1961209"/>
              <a:ext cx="1191903" cy="4546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FA371812-5AE7-41A7-8354-03341B0DD5E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2762" y="1961209"/>
              <a:ext cx="159222" cy="11975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3B530347-4200-441B-ABAD-B145DCE83342}"/>
                </a:ext>
              </a:extLst>
            </p:cNvPr>
            <p:cNvCxnSpPr>
              <a:cxnSpLocks/>
            </p:cNvCxnSpPr>
            <p:nvPr/>
          </p:nvCxnSpPr>
          <p:spPr>
            <a:xfrm>
              <a:off x="9904075" y="1501451"/>
              <a:ext cx="116006" cy="91440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DE61C81E-2924-483B-81DE-205FCB7A445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7606" y="3605125"/>
              <a:ext cx="343470" cy="320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324DC81-1E85-4D25-9885-81ACFF8EF9CE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1040840"/>
              <a:ext cx="346881" cy="47539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2F3CC859-CABB-414D-A81B-30AF7FDC405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2" y="1040840"/>
              <a:ext cx="329821" cy="156863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EC5B7264-49F4-4210-9CA1-CF355D0959B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1075" y="734546"/>
              <a:ext cx="1941393" cy="32193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4FED197B-9A2F-4634-9DE3-0062A5B452D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1919" y="2609478"/>
              <a:ext cx="11374" cy="99564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5A6F875E-26AF-47EC-80DA-4A202F58A299}"/>
              </a:ext>
            </a:extLst>
          </p:cNvPr>
          <p:cNvGrpSpPr/>
          <p:nvPr userDrawn="1"/>
        </p:nvGrpSpPr>
        <p:grpSpPr>
          <a:xfrm rot="20334324">
            <a:off x="11027040" y="751132"/>
            <a:ext cx="1164960" cy="1452298"/>
            <a:chOff x="8411919" y="701065"/>
            <a:chExt cx="2800065" cy="3490702"/>
          </a:xfrm>
        </p:grpSpPr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677BA5B5-C758-4877-800C-0C7E4D9CEBE4}"/>
                </a:ext>
              </a:extLst>
            </p:cNvPr>
            <p:cNvCxnSpPr/>
            <p:nvPr/>
          </p:nvCxnSpPr>
          <p:spPr>
            <a:xfrm>
              <a:off x="9105681" y="1504009"/>
              <a:ext cx="914400" cy="9144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A83A37C0-EC73-49DF-8FB5-5ECE4448FD6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2418409"/>
              <a:ext cx="1596788" cy="1910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B1BA5729-6339-4F12-87C6-59FE607335C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1504009"/>
              <a:ext cx="682388" cy="11054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A12BFEE7-A77F-4E6A-9E50-307AEE0A93E3}"/>
                </a:ext>
              </a:extLst>
            </p:cNvPr>
            <p:cNvCxnSpPr>
              <a:cxnSpLocks/>
            </p:cNvCxnSpPr>
            <p:nvPr/>
          </p:nvCxnSpPr>
          <p:spPr>
            <a:xfrm>
              <a:off x="10702469" y="701066"/>
              <a:ext cx="509515" cy="12601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F402FDBD-1882-4637-A220-48C025A1952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701065"/>
              <a:ext cx="682388" cy="171734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1BB18570-115A-4B82-B5E8-DEFEE35E364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5681" y="701067"/>
              <a:ext cx="1596788" cy="8029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B3A398FB-C068-4429-A23D-89DBCBB6FFF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487" y="2415851"/>
              <a:ext cx="1255594" cy="119503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2B571856-F9E7-4ED8-B06C-57DFF6B9CC0F}"/>
                </a:ext>
              </a:extLst>
            </p:cNvPr>
            <p:cNvCxnSpPr>
              <a:cxnSpLocks/>
            </p:cNvCxnSpPr>
            <p:nvPr/>
          </p:nvCxnSpPr>
          <p:spPr>
            <a:xfrm>
              <a:off x="8423293" y="2609478"/>
              <a:ext cx="341194" cy="100140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FA8CAEB4-E5DC-46B5-B31F-0CEF9684504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2415851"/>
              <a:ext cx="0" cy="177591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C1937CDF-54A0-4EB9-87AA-3A6F53380AA3}"/>
                </a:ext>
              </a:extLst>
            </p:cNvPr>
            <p:cNvCxnSpPr>
              <a:cxnSpLocks/>
            </p:cNvCxnSpPr>
            <p:nvPr/>
          </p:nvCxnSpPr>
          <p:spPr>
            <a:xfrm>
              <a:off x="10020081" y="2418409"/>
              <a:ext cx="1026994" cy="7403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EEC0EDC4-79A2-48AC-9C2F-EC89AA5AF409}"/>
                </a:ext>
              </a:extLst>
            </p:cNvPr>
            <p:cNvCxnSpPr>
              <a:cxnSpLocks/>
            </p:cNvCxnSpPr>
            <p:nvPr/>
          </p:nvCxnSpPr>
          <p:spPr>
            <a:xfrm>
              <a:off x="9111368" y="1501451"/>
              <a:ext cx="792707" cy="1535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2C7274A9-AD57-4BC8-9D3E-4444CD75C00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075" y="701065"/>
              <a:ext cx="798394" cy="81517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BCE58877-41A8-426A-A97C-C7E929F3EBE6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3610883"/>
              <a:ext cx="1249907" cy="58088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6DEBC82F-0A62-4539-9DAC-1F7078C43F8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4394" y="3158800"/>
              <a:ext cx="1032681" cy="103296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6A5A7A4C-C4AC-4031-8AE8-3C1D0B91DF2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1961209"/>
              <a:ext cx="1191903" cy="4546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73F73277-134F-4896-A41B-6121A44641E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2762" y="1961209"/>
              <a:ext cx="159222" cy="11975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284486BE-FF72-4400-AED7-FC2F51FF896E}"/>
                </a:ext>
              </a:extLst>
            </p:cNvPr>
            <p:cNvCxnSpPr>
              <a:cxnSpLocks/>
            </p:cNvCxnSpPr>
            <p:nvPr/>
          </p:nvCxnSpPr>
          <p:spPr>
            <a:xfrm>
              <a:off x="9904075" y="1501451"/>
              <a:ext cx="116006" cy="91440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07E4E1DC-4629-41E4-881E-039F4A4E34F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7606" y="3605125"/>
              <a:ext cx="343470" cy="320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BEBF3104-364F-4626-A5B8-05B4D1ADCA6A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1040840"/>
              <a:ext cx="346881" cy="47539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8EA45D2F-F00F-4129-99E1-0B7C1B4A45B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2" y="1040840"/>
              <a:ext cx="329821" cy="156863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96CA710A-0CE7-4CEF-B09B-27A332D9594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1075" y="734546"/>
              <a:ext cx="1941393" cy="32193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FCF51995-51FB-475E-94CD-AEE40B2178E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1919" y="2609478"/>
              <a:ext cx="11374" cy="99564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B0D5CCF4-AEE8-4235-B77C-72150C7B86A8}"/>
              </a:ext>
            </a:extLst>
          </p:cNvPr>
          <p:cNvGrpSpPr/>
          <p:nvPr userDrawn="1"/>
        </p:nvGrpSpPr>
        <p:grpSpPr>
          <a:xfrm rot="20334324">
            <a:off x="9037158" y="71664"/>
            <a:ext cx="753407" cy="737354"/>
            <a:chOff x="8411919" y="701065"/>
            <a:chExt cx="2800065" cy="3490702"/>
          </a:xfrm>
        </p:grpSpPr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6666712C-D9DC-4E1B-B224-EE2C1109D35C}"/>
                </a:ext>
              </a:extLst>
            </p:cNvPr>
            <p:cNvCxnSpPr/>
            <p:nvPr/>
          </p:nvCxnSpPr>
          <p:spPr>
            <a:xfrm>
              <a:off x="9105681" y="1504009"/>
              <a:ext cx="914400" cy="9144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63352840-ABD4-47EF-ADD9-AA88424C913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2418409"/>
              <a:ext cx="1596788" cy="1910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E9F6F136-D82F-4732-9A09-51877B30061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1504009"/>
              <a:ext cx="682388" cy="11054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2357C639-5D19-43DF-9527-8D32F5DC8C97}"/>
                </a:ext>
              </a:extLst>
            </p:cNvPr>
            <p:cNvCxnSpPr>
              <a:cxnSpLocks/>
            </p:cNvCxnSpPr>
            <p:nvPr/>
          </p:nvCxnSpPr>
          <p:spPr>
            <a:xfrm>
              <a:off x="10702469" y="701066"/>
              <a:ext cx="509515" cy="12601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69BA665B-04B0-4300-9EB4-1CFFE3ED45E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701065"/>
              <a:ext cx="682388" cy="171734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EF1951ED-ABFB-4722-9F63-B0B27E2C299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5681" y="701067"/>
              <a:ext cx="1596788" cy="8029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364E12DE-0E57-4B8F-A49C-688E0958E91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487" y="2415851"/>
              <a:ext cx="1255594" cy="119503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EE4BC377-B444-49A0-A473-E947787673A9}"/>
                </a:ext>
              </a:extLst>
            </p:cNvPr>
            <p:cNvCxnSpPr>
              <a:cxnSpLocks/>
            </p:cNvCxnSpPr>
            <p:nvPr/>
          </p:nvCxnSpPr>
          <p:spPr>
            <a:xfrm>
              <a:off x="8423293" y="2609478"/>
              <a:ext cx="341194" cy="100140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B6B46601-4F83-4893-8A97-6736B822C13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2415851"/>
              <a:ext cx="0" cy="177591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67EEF4EC-D9C6-4972-9B35-88DF77520A96}"/>
                </a:ext>
              </a:extLst>
            </p:cNvPr>
            <p:cNvCxnSpPr>
              <a:cxnSpLocks/>
            </p:cNvCxnSpPr>
            <p:nvPr/>
          </p:nvCxnSpPr>
          <p:spPr>
            <a:xfrm>
              <a:off x="10020081" y="2418409"/>
              <a:ext cx="1026994" cy="7403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E2B4C8D5-FD70-44AE-8137-B0A8F4ACCEA6}"/>
                </a:ext>
              </a:extLst>
            </p:cNvPr>
            <p:cNvCxnSpPr>
              <a:cxnSpLocks/>
            </p:cNvCxnSpPr>
            <p:nvPr/>
          </p:nvCxnSpPr>
          <p:spPr>
            <a:xfrm>
              <a:off x="9111368" y="1501451"/>
              <a:ext cx="792707" cy="1535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EE403C5D-66B6-4B98-9623-F82EEB8A97A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075" y="701065"/>
              <a:ext cx="798394" cy="81517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2521883D-899C-437B-9424-C11E887F4C76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3610883"/>
              <a:ext cx="1249907" cy="58088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11EE4CB0-E6F1-4616-8CFD-ABC0841896B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4394" y="3158800"/>
              <a:ext cx="1032681" cy="103296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FD622344-682A-45AB-BDAC-D83955B30DB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1961209"/>
              <a:ext cx="1191903" cy="4546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E3F36C3A-AAA2-43EC-A1CA-D5CCDC6E358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2762" y="1961209"/>
              <a:ext cx="159222" cy="11975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AD7E67AE-8D68-43B6-A73E-4A33D1A25236}"/>
                </a:ext>
              </a:extLst>
            </p:cNvPr>
            <p:cNvCxnSpPr>
              <a:cxnSpLocks/>
            </p:cNvCxnSpPr>
            <p:nvPr/>
          </p:nvCxnSpPr>
          <p:spPr>
            <a:xfrm>
              <a:off x="9904075" y="1501451"/>
              <a:ext cx="116006" cy="91440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A0A232-916A-46A2-A7C1-987C261630A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7606" y="3605125"/>
              <a:ext cx="343470" cy="320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978AD056-AB72-4926-86BA-E77C4E1712FA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1040840"/>
              <a:ext cx="346881" cy="47539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7189B293-9518-480B-92F2-B3FD6AE4D62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2" y="1040840"/>
              <a:ext cx="329821" cy="156863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39E57236-C826-4A70-BF3F-87A183C24D2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1075" y="734546"/>
              <a:ext cx="1941393" cy="32193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28F2DAEF-A763-4480-9B9B-5510A70DD6B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1919" y="2609478"/>
              <a:ext cx="11374" cy="99564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574C772B-1928-4597-8A34-F77909439262}"/>
              </a:ext>
            </a:extLst>
          </p:cNvPr>
          <p:cNvGrpSpPr/>
          <p:nvPr userDrawn="1"/>
        </p:nvGrpSpPr>
        <p:grpSpPr>
          <a:xfrm rot="19421998">
            <a:off x="9748081" y="1384230"/>
            <a:ext cx="717208" cy="701926"/>
            <a:chOff x="8411919" y="701065"/>
            <a:chExt cx="2800065" cy="3490702"/>
          </a:xfrm>
        </p:grpSpPr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7089472D-6102-4681-8E55-2C5794EE4E05}"/>
                </a:ext>
              </a:extLst>
            </p:cNvPr>
            <p:cNvCxnSpPr/>
            <p:nvPr/>
          </p:nvCxnSpPr>
          <p:spPr>
            <a:xfrm>
              <a:off x="9105681" y="1504009"/>
              <a:ext cx="914400" cy="9144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45D7A623-A535-43CF-9E20-EB48163EBA0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2418409"/>
              <a:ext cx="1596788" cy="1910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84DDAD5E-B095-422F-B6CD-672CE6F954C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1504009"/>
              <a:ext cx="682388" cy="11054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68204260-9189-46EB-869A-E95AE4088988}"/>
                </a:ext>
              </a:extLst>
            </p:cNvPr>
            <p:cNvCxnSpPr>
              <a:cxnSpLocks/>
            </p:cNvCxnSpPr>
            <p:nvPr/>
          </p:nvCxnSpPr>
          <p:spPr>
            <a:xfrm>
              <a:off x="10702469" y="701066"/>
              <a:ext cx="509515" cy="12601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5B13CB03-7EDD-43E9-A3EE-08A70D250D4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701065"/>
              <a:ext cx="682388" cy="171734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24ACA07-2AC8-4301-AF7A-F872F5BCBF7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5681" y="701067"/>
              <a:ext cx="1596788" cy="8029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5E9DDC0C-BE86-40AC-BA9D-02E3CE7A15D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487" y="2415851"/>
              <a:ext cx="1255594" cy="119503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04D754C4-75A5-4238-AA8C-BB7B243E7233}"/>
                </a:ext>
              </a:extLst>
            </p:cNvPr>
            <p:cNvCxnSpPr>
              <a:cxnSpLocks/>
            </p:cNvCxnSpPr>
            <p:nvPr/>
          </p:nvCxnSpPr>
          <p:spPr>
            <a:xfrm>
              <a:off x="8423293" y="2609478"/>
              <a:ext cx="341194" cy="100140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1819C5E5-16FB-4BD7-ABFF-2AFB5E55E99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2415851"/>
              <a:ext cx="0" cy="177591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4C7A9859-4815-4EA4-8F65-F968C9FC849F}"/>
                </a:ext>
              </a:extLst>
            </p:cNvPr>
            <p:cNvCxnSpPr>
              <a:cxnSpLocks/>
            </p:cNvCxnSpPr>
            <p:nvPr/>
          </p:nvCxnSpPr>
          <p:spPr>
            <a:xfrm>
              <a:off x="10020081" y="2418409"/>
              <a:ext cx="1026994" cy="7403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57B13CD7-AC6F-456F-9E2D-A202EA93C04D}"/>
                </a:ext>
              </a:extLst>
            </p:cNvPr>
            <p:cNvCxnSpPr>
              <a:cxnSpLocks/>
            </p:cNvCxnSpPr>
            <p:nvPr/>
          </p:nvCxnSpPr>
          <p:spPr>
            <a:xfrm>
              <a:off x="9111368" y="1501451"/>
              <a:ext cx="792707" cy="1535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F2B697B7-B1AF-408B-A9B5-014F75EB3E9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075" y="701065"/>
              <a:ext cx="798394" cy="81517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AFF57946-E60E-4726-9F65-63637C96D9AC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3610883"/>
              <a:ext cx="1249907" cy="58088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7CB79018-A974-42C3-9327-9EE494BBBC1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4394" y="3158800"/>
              <a:ext cx="1032681" cy="103296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A027431D-F6A9-4475-92D1-2C456BFCECF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1961209"/>
              <a:ext cx="1191903" cy="4546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B510266C-E548-470A-8A98-08A02F3E2EE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2762" y="1961209"/>
              <a:ext cx="159222" cy="11975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37175B15-68E2-4A5E-9813-8991CCF80A48}"/>
                </a:ext>
              </a:extLst>
            </p:cNvPr>
            <p:cNvCxnSpPr>
              <a:cxnSpLocks/>
            </p:cNvCxnSpPr>
            <p:nvPr/>
          </p:nvCxnSpPr>
          <p:spPr>
            <a:xfrm>
              <a:off x="9904075" y="1501451"/>
              <a:ext cx="116006" cy="91440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3A100DAD-AFB1-40DB-ADE7-B83F5DD8967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7606" y="3605125"/>
              <a:ext cx="343470" cy="320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620490C3-05EB-4F8F-B133-39AC8E8CA87F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1040840"/>
              <a:ext cx="346881" cy="47539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B64D449B-2D2F-4B3F-8257-1F8D0DD919E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2" y="1040840"/>
              <a:ext cx="329821" cy="156863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7C287B58-6106-4047-BAA2-C3406DDB259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1075" y="734546"/>
              <a:ext cx="1941393" cy="32193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9B63D3A8-33D6-4BC7-8CC9-857AAE669DC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1919" y="2609478"/>
              <a:ext cx="11374" cy="99564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6" name="Group 145">
            <a:extLst>
              <a:ext uri="{FF2B5EF4-FFF2-40B4-BE49-F238E27FC236}">
                <a16:creationId xmlns:a16="http://schemas.microsoft.com/office/drawing/2014/main" id="{17F06A6F-6318-483E-B452-C88B27C43350}"/>
              </a:ext>
            </a:extLst>
          </p:cNvPr>
          <p:cNvGrpSpPr/>
          <p:nvPr userDrawn="1"/>
        </p:nvGrpSpPr>
        <p:grpSpPr>
          <a:xfrm rot="19421998">
            <a:off x="9244413" y="1325577"/>
            <a:ext cx="458379" cy="448611"/>
            <a:chOff x="8411919" y="701065"/>
            <a:chExt cx="2800065" cy="3490702"/>
          </a:xfrm>
        </p:grpSpPr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E91CD7AF-1692-4440-B8BA-E670A60CBCCA}"/>
                </a:ext>
              </a:extLst>
            </p:cNvPr>
            <p:cNvCxnSpPr/>
            <p:nvPr/>
          </p:nvCxnSpPr>
          <p:spPr>
            <a:xfrm>
              <a:off x="9105681" y="1504009"/>
              <a:ext cx="914400" cy="9144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1356FF31-B953-4F4E-B596-E60EA148FE1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2418409"/>
              <a:ext cx="1596788" cy="1910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5C49752A-D43C-45B6-993D-EA5E0844C9B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1504009"/>
              <a:ext cx="682388" cy="11054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B753FBDD-B18B-409C-A47A-F97D2E3F5EF6}"/>
                </a:ext>
              </a:extLst>
            </p:cNvPr>
            <p:cNvCxnSpPr>
              <a:cxnSpLocks/>
            </p:cNvCxnSpPr>
            <p:nvPr/>
          </p:nvCxnSpPr>
          <p:spPr>
            <a:xfrm>
              <a:off x="10702469" y="701066"/>
              <a:ext cx="509515" cy="12601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61749067-1D7E-4678-B43D-843D42744BF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701065"/>
              <a:ext cx="682388" cy="171734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BB90CE84-57B1-4386-B44F-156E4FFC61C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5681" y="701067"/>
              <a:ext cx="1596788" cy="8029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15B6C08B-4B3D-4F15-9BA5-AB40A1E1F85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487" y="2415851"/>
              <a:ext cx="1255594" cy="119503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BC1DF333-9292-43D8-96FF-D38D03FC80C0}"/>
                </a:ext>
              </a:extLst>
            </p:cNvPr>
            <p:cNvCxnSpPr>
              <a:cxnSpLocks/>
            </p:cNvCxnSpPr>
            <p:nvPr/>
          </p:nvCxnSpPr>
          <p:spPr>
            <a:xfrm>
              <a:off x="8423293" y="2609478"/>
              <a:ext cx="341194" cy="100140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DC4CB3EA-34E0-4265-818A-640BBCAED2D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2415851"/>
              <a:ext cx="0" cy="177591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885D7418-DA23-4D62-ADDA-A33D8629D46F}"/>
                </a:ext>
              </a:extLst>
            </p:cNvPr>
            <p:cNvCxnSpPr>
              <a:cxnSpLocks/>
            </p:cNvCxnSpPr>
            <p:nvPr/>
          </p:nvCxnSpPr>
          <p:spPr>
            <a:xfrm>
              <a:off x="10020081" y="2418409"/>
              <a:ext cx="1026994" cy="7403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7DA01C98-3668-44DC-BD8A-21C1F9B9CC2B}"/>
                </a:ext>
              </a:extLst>
            </p:cNvPr>
            <p:cNvCxnSpPr>
              <a:cxnSpLocks/>
            </p:cNvCxnSpPr>
            <p:nvPr/>
          </p:nvCxnSpPr>
          <p:spPr>
            <a:xfrm>
              <a:off x="9111368" y="1501451"/>
              <a:ext cx="792707" cy="1535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77874D64-B6D5-4B26-9D31-C32312A1FDF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075" y="701065"/>
              <a:ext cx="798394" cy="81517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67A0BDD8-5F2F-4871-AC80-15065F48B7B4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3610883"/>
              <a:ext cx="1249907" cy="58088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774FF47B-975B-495B-AFA7-626EA3CB0BC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4394" y="3158800"/>
              <a:ext cx="1032681" cy="103296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9979DDAC-383E-484D-AD43-6040954E5D5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1961209"/>
              <a:ext cx="1191903" cy="4546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5E20253B-FE44-45FD-9073-793A2ACD306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2762" y="1961209"/>
              <a:ext cx="159222" cy="11975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A967840-EB8D-4A8D-9023-BA05C472301C}"/>
                </a:ext>
              </a:extLst>
            </p:cNvPr>
            <p:cNvCxnSpPr>
              <a:cxnSpLocks/>
            </p:cNvCxnSpPr>
            <p:nvPr/>
          </p:nvCxnSpPr>
          <p:spPr>
            <a:xfrm>
              <a:off x="9904075" y="1501451"/>
              <a:ext cx="116006" cy="91440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5BFA0587-ECDE-4476-B6DA-8C1636CCCB8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7606" y="3605125"/>
              <a:ext cx="343470" cy="320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9332D652-2851-49FA-9380-17419EF0B2EB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1040840"/>
              <a:ext cx="346881" cy="47539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0AB93698-E5DF-418F-84ED-95993EFBD67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2" y="1040840"/>
              <a:ext cx="329821" cy="156863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7253BEA4-85D6-4559-8CD4-CD651FA044B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1075" y="734546"/>
              <a:ext cx="1941393" cy="32193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33186F57-FF32-469C-8E8F-0D5A121C0D0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1919" y="2609478"/>
              <a:ext cx="11374" cy="99564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9" name="Group 168">
            <a:extLst>
              <a:ext uri="{FF2B5EF4-FFF2-40B4-BE49-F238E27FC236}">
                <a16:creationId xmlns:a16="http://schemas.microsoft.com/office/drawing/2014/main" id="{B39A1B71-4BFB-417F-8ADF-A50673257A72}"/>
              </a:ext>
            </a:extLst>
          </p:cNvPr>
          <p:cNvGrpSpPr/>
          <p:nvPr userDrawn="1"/>
        </p:nvGrpSpPr>
        <p:grpSpPr>
          <a:xfrm rot="19421998">
            <a:off x="10765083" y="43767"/>
            <a:ext cx="412731" cy="403935"/>
            <a:chOff x="8411919" y="701065"/>
            <a:chExt cx="2800065" cy="3490702"/>
          </a:xfrm>
        </p:grpSpPr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F5970A27-55A6-4D07-8C70-C55D06337EBD}"/>
                </a:ext>
              </a:extLst>
            </p:cNvPr>
            <p:cNvCxnSpPr/>
            <p:nvPr/>
          </p:nvCxnSpPr>
          <p:spPr>
            <a:xfrm>
              <a:off x="9105681" y="1504009"/>
              <a:ext cx="914400" cy="9144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E83ABF58-61A0-409C-A57E-EA1E39EFB77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2418409"/>
              <a:ext cx="1596788" cy="1910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72E919-222D-4E11-9FBF-4092D8A0EAF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1504009"/>
              <a:ext cx="682388" cy="11054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B669C07E-C483-453C-AAEC-C3FBEDB040FD}"/>
                </a:ext>
              </a:extLst>
            </p:cNvPr>
            <p:cNvCxnSpPr>
              <a:cxnSpLocks/>
            </p:cNvCxnSpPr>
            <p:nvPr/>
          </p:nvCxnSpPr>
          <p:spPr>
            <a:xfrm>
              <a:off x="10702469" y="701066"/>
              <a:ext cx="509515" cy="12601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344DE8EA-742F-48A6-BEBC-F6781301EDE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701065"/>
              <a:ext cx="682388" cy="171734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16CB3F9E-2089-4472-92AB-7C98031C056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5681" y="701067"/>
              <a:ext cx="1596788" cy="8029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70B846A2-CA79-4A17-A686-E022D57453C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487" y="2415851"/>
              <a:ext cx="1255594" cy="119503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719E7FB7-9E8D-44B6-8718-865071D50168}"/>
                </a:ext>
              </a:extLst>
            </p:cNvPr>
            <p:cNvCxnSpPr>
              <a:cxnSpLocks/>
            </p:cNvCxnSpPr>
            <p:nvPr/>
          </p:nvCxnSpPr>
          <p:spPr>
            <a:xfrm>
              <a:off x="8423293" y="2609478"/>
              <a:ext cx="341194" cy="100140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1D0C8432-AFF4-4746-83E6-40A3AD7EBAE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2415851"/>
              <a:ext cx="0" cy="177591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E4C7F024-C3FD-44DA-B543-9D4C33842F03}"/>
                </a:ext>
              </a:extLst>
            </p:cNvPr>
            <p:cNvCxnSpPr>
              <a:cxnSpLocks/>
            </p:cNvCxnSpPr>
            <p:nvPr/>
          </p:nvCxnSpPr>
          <p:spPr>
            <a:xfrm>
              <a:off x="10020081" y="2418409"/>
              <a:ext cx="1026994" cy="7403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1DFA92C-51B2-4F6C-AE96-147198D89D7A}"/>
                </a:ext>
              </a:extLst>
            </p:cNvPr>
            <p:cNvCxnSpPr>
              <a:cxnSpLocks/>
            </p:cNvCxnSpPr>
            <p:nvPr/>
          </p:nvCxnSpPr>
          <p:spPr>
            <a:xfrm>
              <a:off x="9111368" y="1501451"/>
              <a:ext cx="792707" cy="1535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F9FB3DC-4DAF-4AAE-9F4C-EFB7B0B94E6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075" y="701065"/>
              <a:ext cx="798394" cy="81517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9FEA2574-D8E8-4BE5-9DEF-F08B7AF24CBB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3610883"/>
              <a:ext cx="1249907" cy="58088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DC142A40-9738-4197-9048-6E3CE282293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4394" y="3158800"/>
              <a:ext cx="1032681" cy="103296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A05D9C8-371D-4CB4-967D-A728CB6DE2B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1961209"/>
              <a:ext cx="1191903" cy="4546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9EB1DF40-1EA3-479A-8E44-C460A091116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2762" y="1961209"/>
              <a:ext cx="159222" cy="11975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9194C8E4-D8F1-4623-8319-FC3C7547D1E9}"/>
                </a:ext>
              </a:extLst>
            </p:cNvPr>
            <p:cNvCxnSpPr>
              <a:cxnSpLocks/>
            </p:cNvCxnSpPr>
            <p:nvPr/>
          </p:nvCxnSpPr>
          <p:spPr>
            <a:xfrm>
              <a:off x="9904075" y="1501451"/>
              <a:ext cx="116006" cy="91440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C2521ABC-062E-4457-999D-4BC3DE953E8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7606" y="3605125"/>
              <a:ext cx="343470" cy="320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994EDE13-F833-42D7-A127-BB45FBFCB58B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1040840"/>
              <a:ext cx="346881" cy="47539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76DD19A0-42AC-4680-A070-B7D26A7ECB8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2" y="1040840"/>
              <a:ext cx="329821" cy="156863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4823B065-A184-4DE8-A2E9-BD9454771D9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1075" y="734546"/>
              <a:ext cx="1941393" cy="32193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06A0FAEF-9B32-47C8-BD6B-48A2993CE36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1919" y="2609478"/>
              <a:ext cx="11374" cy="99564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2" name="Rectangle 191">
            <a:extLst>
              <a:ext uri="{FF2B5EF4-FFF2-40B4-BE49-F238E27FC236}">
                <a16:creationId xmlns:a16="http://schemas.microsoft.com/office/drawing/2014/main" id="{6C54488B-4AA8-4A29-9071-60D6AF00DA6E}"/>
              </a:ext>
            </a:extLst>
          </p:cNvPr>
          <p:cNvSpPr/>
          <p:nvPr userDrawn="1"/>
        </p:nvSpPr>
        <p:spPr>
          <a:xfrm>
            <a:off x="11445923" y="0"/>
            <a:ext cx="373039" cy="255228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6AA5F804-B564-42DA-88D6-915FE7EFD1E7}"/>
              </a:ext>
            </a:extLst>
          </p:cNvPr>
          <p:cNvSpPr/>
          <p:nvPr userDrawn="1"/>
        </p:nvSpPr>
        <p:spPr>
          <a:xfrm>
            <a:off x="11818962" y="0"/>
            <a:ext cx="373039" cy="255228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1460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816864" y="1600200"/>
            <a:ext cx="10871200" cy="44958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2" y="2743200"/>
            <a:ext cx="9497484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12192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7272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828800" y="1600200"/>
            <a:ext cx="103632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1600200"/>
            <a:ext cx="1016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1/21/2021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7272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812800" y="1589567"/>
            <a:ext cx="5181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459868" y="1589567"/>
            <a:ext cx="5181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7C9B81F-C347-4BEF-BFDF-29C42F48304A}" type="datetimeFigureOut">
              <a:rPr lang="en-US" smtClean="0"/>
              <a:pPr/>
              <a:t>1/21/2021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273050"/>
            <a:ext cx="108712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812800" y="2438400"/>
            <a:ext cx="51816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6400800" y="2438400"/>
            <a:ext cx="51816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47C9B81F-C347-4BEF-BFDF-29C42F48304A}" type="datetimeFigureOut">
              <a:rPr lang="en-US" smtClean="0"/>
              <a:pPr/>
              <a:t>1/21/2021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812800" y="1752600"/>
            <a:ext cx="51816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6400800" y="1752600"/>
            <a:ext cx="51816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711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73050"/>
            <a:ext cx="107696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812800" y="1752600"/>
            <a:ext cx="21336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3149600" y="1752600"/>
            <a:ext cx="8534400" cy="4419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33600" y="5486400"/>
            <a:ext cx="97536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12192" y="4572000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12192" y="4663440"/>
            <a:ext cx="195072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060448" y="4654296"/>
            <a:ext cx="10131552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4648200"/>
            <a:ext cx="97536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Rectangle 10"/>
          <p:cNvSpPr/>
          <p:nvPr/>
        </p:nvSpPr>
        <p:spPr bwMode="white">
          <a:xfrm>
            <a:off x="1930400" y="0"/>
            <a:ext cx="134112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8331200" y="6248403"/>
            <a:ext cx="3556000" cy="365125"/>
          </a:xfrm>
        </p:spPr>
        <p:txBody>
          <a:bodyPr rtlCol="0"/>
          <a:lstStyle/>
          <a:p>
            <a:fld id="{47C9B81F-C347-4BEF-BFDF-29C42F48304A}" type="datetimeFigureOut">
              <a:rPr lang="en-US" smtClean="0"/>
              <a:pPr/>
              <a:t>1/21/2021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9304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2133600" y="6248209"/>
            <a:ext cx="6096000" cy="365125"/>
          </a:xfrm>
        </p:spPr>
        <p:txBody>
          <a:bodyPr rtlCol="0"/>
          <a:lstStyle/>
          <a:p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80768" y="0"/>
            <a:ext cx="10111232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C9B81F-C347-4BEF-BFDF-29C42F48304A}" type="datetimeFigureOut">
              <a:rPr lang="en-US" smtClean="0"/>
              <a:pPr/>
              <a:t>1/21/2021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37600" y="609603"/>
            <a:ext cx="2743200" cy="55165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609600"/>
            <a:ext cx="7416800" cy="5516564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737600" y="6248405"/>
            <a:ext cx="2946400" cy="365125"/>
          </a:xfrm>
        </p:spPr>
        <p:txBody>
          <a:bodyPr/>
          <a:lstStyle/>
          <a:p>
            <a:fld id="{47C9B81F-C347-4BEF-BFDF-29C42F48304A}" type="datetimeFigureOut">
              <a:rPr lang="en-US" smtClean="0"/>
              <a:pPr/>
              <a:t>1/21/2021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3" y="6248210"/>
            <a:ext cx="7431311" cy="365125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7" name="Rectangle 6"/>
          <p:cNvSpPr/>
          <p:nvPr/>
        </p:nvSpPr>
        <p:spPr bwMode="white">
          <a:xfrm>
            <a:off x="8128424" y="0"/>
            <a:ext cx="42672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8189384" y="609600"/>
            <a:ext cx="3048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8189384" y="0"/>
            <a:ext cx="3048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075084" y="103716"/>
            <a:ext cx="533400" cy="325968"/>
          </a:xfrm>
        </p:spPr>
        <p:txBody>
          <a:bodyPr/>
          <a:lstStyle/>
          <a:p>
            <a:fld id="{042AED99-7FB4-404E-8A97-64753DCE42E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22732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Style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68200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tyle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227326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Style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68248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E1CD0F0-C157-4A74-85C5-3764950204CE}"/>
              </a:ext>
            </a:extLst>
          </p:cNvPr>
          <p:cNvSpPr/>
          <p:nvPr userDrawn="1"/>
        </p:nvSpPr>
        <p:spPr>
          <a:xfrm>
            <a:off x="2" y="0"/>
            <a:ext cx="12191999" cy="2552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3">
            <a:extLst>
              <a:ext uri="{FF2B5EF4-FFF2-40B4-BE49-F238E27FC236}">
                <a16:creationId xmlns:a16="http://schemas.microsoft.com/office/drawing/2014/main" id="{84A88E2B-8914-4A51-93D1-53EE236F8DAE}"/>
              </a:ext>
            </a:extLst>
          </p:cNvPr>
          <p:cNvGrpSpPr/>
          <p:nvPr userDrawn="1"/>
        </p:nvGrpSpPr>
        <p:grpSpPr>
          <a:xfrm>
            <a:off x="1" y="2543120"/>
            <a:ext cx="12192000" cy="92498"/>
            <a:chOff x="11445923" y="0"/>
            <a:chExt cx="1119115" cy="255228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013FC2A0-2C8C-454E-A2FC-805728A75C98}"/>
                </a:ext>
              </a:extLst>
            </p:cNvPr>
            <p:cNvSpPr/>
            <p:nvPr/>
          </p:nvSpPr>
          <p:spPr>
            <a:xfrm>
              <a:off x="11818961" y="0"/>
              <a:ext cx="373038" cy="2552282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690C1EE-6A6F-42D3-83B8-026B5166B341}"/>
                </a:ext>
              </a:extLst>
            </p:cNvPr>
            <p:cNvSpPr/>
            <p:nvPr/>
          </p:nvSpPr>
          <p:spPr>
            <a:xfrm>
              <a:off x="11445923" y="0"/>
              <a:ext cx="373038" cy="2552282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AAFA40F-A963-4E4B-8411-ED8116D801AE}"/>
                </a:ext>
              </a:extLst>
            </p:cNvPr>
            <p:cNvSpPr/>
            <p:nvPr/>
          </p:nvSpPr>
          <p:spPr>
            <a:xfrm>
              <a:off x="12192000" y="0"/>
              <a:ext cx="373038" cy="2552282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" name="Group 7">
            <a:extLst>
              <a:ext uri="{FF2B5EF4-FFF2-40B4-BE49-F238E27FC236}">
                <a16:creationId xmlns:a16="http://schemas.microsoft.com/office/drawing/2014/main" id="{FF457DA5-8BD8-4BD1-ABAC-1702790078A5}"/>
              </a:ext>
            </a:extLst>
          </p:cNvPr>
          <p:cNvGrpSpPr/>
          <p:nvPr userDrawn="1"/>
        </p:nvGrpSpPr>
        <p:grpSpPr>
          <a:xfrm>
            <a:off x="11126531" y="59962"/>
            <a:ext cx="983575" cy="1226175"/>
            <a:chOff x="8411919" y="701065"/>
            <a:chExt cx="2800065" cy="3490702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95DD6D29-DDE2-45C1-A138-CADB303F7C9F}"/>
                </a:ext>
              </a:extLst>
            </p:cNvPr>
            <p:cNvCxnSpPr/>
            <p:nvPr/>
          </p:nvCxnSpPr>
          <p:spPr>
            <a:xfrm>
              <a:off x="9105681" y="1504009"/>
              <a:ext cx="914400" cy="9144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0FDC7CD9-2180-42AE-8704-20DBF67B10A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2418409"/>
              <a:ext cx="1596788" cy="1910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ED0A05A7-05C3-49E0-9D7D-F545E41AF23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1504009"/>
              <a:ext cx="682388" cy="11054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F7A9F57B-F0AC-4B12-9AF5-A2D627622BC2}"/>
                </a:ext>
              </a:extLst>
            </p:cNvPr>
            <p:cNvCxnSpPr>
              <a:cxnSpLocks/>
            </p:cNvCxnSpPr>
            <p:nvPr/>
          </p:nvCxnSpPr>
          <p:spPr>
            <a:xfrm>
              <a:off x="10702469" y="701066"/>
              <a:ext cx="509515" cy="12601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1285139-F2C4-446A-B33F-24C8A0E0D26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701065"/>
              <a:ext cx="682388" cy="171734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DD5932DE-97EB-4356-AB7E-C15C95618CA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5681" y="701067"/>
              <a:ext cx="1596788" cy="8029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C91D568-C449-4AA9-82B1-53294978160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487" y="2415851"/>
              <a:ext cx="1255594" cy="119503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A58F475E-0095-4F26-BB26-022930977535}"/>
                </a:ext>
              </a:extLst>
            </p:cNvPr>
            <p:cNvCxnSpPr>
              <a:cxnSpLocks/>
            </p:cNvCxnSpPr>
            <p:nvPr/>
          </p:nvCxnSpPr>
          <p:spPr>
            <a:xfrm>
              <a:off x="8423293" y="2609478"/>
              <a:ext cx="341194" cy="100140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85EFA47E-8BD9-48B8-8713-E45FE90BC03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2415851"/>
              <a:ext cx="0" cy="177591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D56E6CA7-B7F3-4621-A76D-BA617AA32ED8}"/>
                </a:ext>
              </a:extLst>
            </p:cNvPr>
            <p:cNvCxnSpPr>
              <a:cxnSpLocks/>
            </p:cNvCxnSpPr>
            <p:nvPr/>
          </p:nvCxnSpPr>
          <p:spPr>
            <a:xfrm>
              <a:off x="10020081" y="2418409"/>
              <a:ext cx="1026994" cy="7403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174EE110-4344-4F52-A647-018872E82CB7}"/>
                </a:ext>
              </a:extLst>
            </p:cNvPr>
            <p:cNvCxnSpPr>
              <a:cxnSpLocks/>
            </p:cNvCxnSpPr>
            <p:nvPr/>
          </p:nvCxnSpPr>
          <p:spPr>
            <a:xfrm>
              <a:off x="9111368" y="1501451"/>
              <a:ext cx="792707" cy="1535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28D380D3-EEA7-40C1-B43D-07CD1E39FD9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075" y="701065"/>
              <a:ext cx="798394" cy="81517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58724384-2A2C-43ED-8941-9540034BD8C4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3610883"/>
              <a:ext cx="1249907" cy="58088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2F0ACFEA-6181-41EB-8BED-A51527F7C02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4394" y="3158800"/>
              <a:ext cx="1032681" cy="103296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F11BAF15-78AF-4795-B4FC-753D1EF9E02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1961209"/>
              <a:ext cx="1191903" cy="4546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4050C95F-629C-490C-8BAC-78DABCD8556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2762" y="1961209"/>
              <a:ext cx="159222" cy="11975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A5A19A85-9EC7-455C-8DD6-187CB92EDEE4}"/>
                </a:ext>
              </a:extLst>
            </p:cNvPr>
            <p:cNvCxnSpPr>
              <a:cxnSpLocks/>
            </p:cNvCxnSpPr>
            <p:nvPr/>
          </p:nvCxnSpPr>
          <p:spPr>
            <a:xfrm>
              <a:off x="9904075" y="1501451"/>
              <a:ext cx="116006" cy="91440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A7240E26-80CD-41EC-B8BB-D59466F37C2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7606" y="3605125"/>
              <a:ext cx="343470" cy="320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ADC3978A-C5FA-42C9-8D7B-F6438BA6096E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1040840"/>
              <a:ext cx="346881" cy="47539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24388F42-C696-4539-BD00-F21F87F844E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2" y="1040840"/>
              <a:ext cx="329821" cy="156863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1148E84D-1A6D-4271-8A0A-660F1B15D12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1075" y="734546"/>
              <a:ext cx="1941393" cy="32193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2B5DA5F-B400-4F36-B83F-421F7893148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1919" y="2609478"/>
              <a:ext cx="11374" cy="99564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30">
            <a:extLst>
              <a:ext uri="{FF2B5EF4-FFF2-40B4-BE49-F238E27FC236}">
                <a16:creationId xmlns:a16="http://schemas.microsoft.com/office/drawing/2014/main" id="{044EE669-9E4C-4CA7-A3A7-33BC296CAA71}"/>
              </a:ext>
            </a:extLst>
          </p:cNvPr>
          <p:cNvGrpSpPr/>
          <p:nvPr userDrawn="1"/>
        </p:nvGrpSpPr>
        <p:grpSpPr>
          <a:xfrm rot="15730005">
            <a:off x="10036531" y="262596"/>
            <a:ext cx="983575" cy="1226175"/>
            <a:chOff x="8411919" y="701065"/>
            <a:chExt cx="2800065" cy="3490702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0EC4FCD0-D80E-4BDE-A5CD-8F0BC7673FD2}"/>
                </a:ext>
              </a:extLst>
            </p:cNvPr>
            <p:cNvCxnSpPr/>
            <p:nvPr/>
          </p:nvCxnSpPr>
          <p:spPr>
            <a:xfrm>
              <a:off x="9105681" y="1504009"/>
              <a:ext cx="914400" cy="9144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2CA6BF7A-2F64-4D37-A80A-A731FAAE69B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2418409"/>
              <a:ext cx="1596788" cy="1910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47D40FFE-6973-4966-BE8A-2C8BFC6DED2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1504009"/>
              <a:ext cx="682388" cy="11054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78D0628B-4C25-405C-B92F-967A2F552D5E}"/>
                </a:ext>
              </a:extLst>
            </p:cNvPr>
            <p:cNvCxnSpPr>
              <a:cxnSpLocks/>
            </p:cNvCxnSpPr>
            <p:nvPr/>
          </p:nvCxnSpPr>
          <p:spPr>
            <a:xfrm>
              <a:off x="10702469" y="701066"/>
              <a:ext cx="509515" cy="12601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555B7347-0448-457F-8A6E-209E78A2212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701065"/>
              <a:ext cx="682388" cy="171734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91F3020F-2980-43D8-A6E1-A1C268398A2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5681" y="701067"/>
              <a:ext cx="1596788" cy="8029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362F092F-EF39-4548-B871-05F5F502CCB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487" y="2415851"/>
              <a:ext cx="1255594" cy="119503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C36979FA-828A-48D4-9C8B-6F50EEDAC5A3}"/>
                </a:ext>
              </a:extLst>
            </p:cNvPr>
            <p:cNvCxnSpPr>
              <a:cxnSpLocks/>
            </p:cNvCxnSpPr>
            <p:nvPr/>
          </p:nvCxnSpPr>
          <p:spPr>
            <a:xfrm>
              <a:off x="8423293" y="2609478"/>
              <a:ext cx="341194" cy="100140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950A29C4-0BDC-4C57-A752-FBD4848DD6D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2415851"/>
              <a:ext cx="0" cy="177591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6195D661-139C-43DA-B191-64D4E3EB6F2C}"/>
                </a:ext>
              </a:extLst>
            </p:cNvPr>
            <p:cNvCxnSpPr>
              <a:cxnSpLocks/>
            </p:cNvCxnSpPr>
            <p:nvPr/>
          </p:nvCxnSpPr>
          <p:spPr>
            <a:xfrm>
              <a:off x="10020081" y="2418409"/>
              <a:ext cx="1026994" cy="7403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4A0B6320-BEEA-4ED4-886F-54835A7A8DCB}"/>
                </a:ext>
              </a:extLst>
            </p:cNvPr>
            <p:cNvCxnSpPr>
              <a:cxnSpLocks/>
            </p:cNvCxnSpPr>
            <p:nvPr/>
          </p:nvCxnSpPr>
          <p:spPr>
            <a:xfrm>
              <a:off x="9111368" y="1501451"/>
              <a:ext cx="792707" cy="1535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5F0C052C-0C49-45D2-95B4-EB71C530351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075" y="701065"/>
              <a:ext cx="798394" cy="81517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A8C62899-030E-4CD7-8551-E8FB609D8372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3610883"/>
              <a:ext cx="1249907" cy="58088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F753D3BE-5268-47BB-88DC-D80B0061448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4394" y="3158800"/>
              <a:ext cx="1032681" cy="103296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2E2C63B3-FEBC-4E81-A83F-442EFD970C6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1961209"/>
              <a:ext cx="1191903" cy="4546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09839260-DA6B-4278-8342-339E9D7EEAE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2762" y="1961209"/>
              <a:ext cx="159222" cy="11975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1A9196E6-7FB0-4C52-A592-204D37882FDF}"/>
                </a:ext>
              </a:extLst>
            </p:cNvPr>
            <p:cNvCxnSpPr>
              <a:cxnSpLocks/>
            </p:cNvCxnSpPr>
            <p:nvPr/>
          </p:nvCxnSpPr>
          <p:spPr>
            <a:xfrm>
              <a:off x="9904075" y="1501451"/>
              <a:ext cx="116006" cy="91440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4F56BBE9-7A54-44FD-8960-0A51776C143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7606" y="3605125"/>
              <a:ext cx="343470" cy="320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7F9F36F4-C91F-4046-832E-002EF0AE5503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1040840"/>
              <a:ext cx="346881" cy="47539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A7280801-44E2-40E6-9915-0A3ADC26364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2" y="1040840"/>
              <a:ext cx="329821" cy="156863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43EA181D-8A90-4729-8E01-BAB32AE9816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1075" y="734546"/>
              <a:ext cx="1941393" cy="32193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89547D6E-9ECC-481E-83BB-010BB8DA42F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1919" y="2609478"/>
              <a:ext cx="11374" cy="99564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" name="Group 53">
            <a:extLst>
              <a:ext uri="{FF2B5EF4-FFF2-40B4-BE49-F238E27FC236}">
                <a16:creationId xmlns:a16="http://schemas.microsoft.com/office/drawing/2014/main" id="{D17AD10F-453A-4E8D-AD1B-4B24EAEAFAD1}"/>
              </a:ext>
            </a:extLst>
          </p:cNvPr>
          <p:cNvGrpSpPr/>
          <p:nvPr userDrawn="1"/>
        </p:nvGrpSpPr>
        <p:grpSpPr>
          <a:xfrm rot="6889181">
            <a:off x="10412958" y="1601928"/>
            <a:ext cx="796471" cy="992923"/>
            <a:chOff x="8411919" y="701065"/>
            <a:chExt cx="2800065" cy="3490702"/>
          </a:xfrm>
        </p:grpSpPr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FDD64DF2-DC03-4DA2-8ECD-92414187EC81}"/>
                </a:ext>
              </a:extLst>
            </p:cNvPr>
            <p:cNvCxnSpPr/>
            <p:nvPr/>
          </p:nvCxnSpPr>
          <p:spPr>
            <a:xfrm>
              <a:off x="9105681" y="1504009"/>
              <a:ext cx="914400" cy="9144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06570102-6A32-4B3B-906D-BD8943799E0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2418409"/>
              <a:ext cx="1596788" cy="1910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CC6062CC-F21A-41D5-B8B5-545A8428128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1504009"/>
              <a:ext cx="682388" cy="11054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CB52F408-DC70-476B-A49E-0EC9DCC8A68E}"/>
                </a:ext>
              </a:extLst>
            </p:cNvPr>
            <p:cNvCxnSpPr>
              <a:cxnSpLocks/>
            </p:cNvCxnSpPr>
            <p:nvPr/>
          </p:nvCxnSpPr>
          <p:spPr>
            <a:xfrm>
              <a:off x="10702469" y="701066"/>
              <a:ext cx="509515" cy="12601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3A5B904B-857F-43D9-88E8-9889A777C56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701065"/>
              <a:ext cx="682388" cy="171734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BEBCEDAA-E03D-4863-BBCD-A3499AB5784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5681" y="701067"/>
              <a:ext cx="1596788" cy="8029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D4D46D37-1080-4754-9469-9332FD8D44F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487" y="2415851"/>
              <a:ext cx="1255594" cy="119503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525EE8BE-F561-4363-B07C-2A8568C849D8}"/>
                </a:ext>
              </a:extLst>
            </p:cNvPr>
            <p:cNvCxnSpPr>
              <a:cxnSpLocks/>
            </p:cNvCxnSpPr>
            <p:nvPr/>
          </p:nvCxnSpPr>
          <p:spPr>
            <a:xfrm>
              <a:off x="8423293" y="2609478"/>
              <a:ext cx="341194" cy="100140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1CDEA6CE-6883-439C-90F3-B682651821D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2415851"/>
              <a:ext cx="0" cy="177591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C39EBADE-0038-4448-AE69-7A30F68146A9}"/>
                </a:ext>
              </a:extLst>
            </p:cNvPr>
            <p:cNvCxnSpPr>
              <a:cxnSpLocks/>
            </p:cNvCxnSpPr>
            <p:nvPr/>
          </p:nvCxnSpPr>
          <p:spPr>
            <a:xfrm>
              <a:off x="10020081" y="2418409"/>
              <a:ext cx="1026994" cy="7403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DC478AC4-0F9A-4B28-B8AE-A5C3FC191FD9}"/>
                </a:ext>
              </a:extLst>
            </p:cNvPr>
            <p:cNvCxnSpPr>
              <a:cxnSpLocks/>
            </p:cNvCxnSpPr>
            <p:nvPr/>
          </p:nvCxnSpPr>
          <p:spPr>
            <a:xfrm>
              <a:off x="9111368" y="1501451"/>
              <a:ext cx="792707" cy="1535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>
              <a:extLst>
                <a:ext uri="{FF2B5EF4-FFF2-40B4-BE49-F238E27FC236}">
                  <a16:creationId xmlns:a16="http://schemas.microsoft.com/office/drawing/2014/main" id="{164C4057-53E5-4332-A8BC-0476466B17C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075" y="701065"/>
              <a:ext cx="798394" cy="81517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F6E5EB65-4860-47A3-A636-1D5B4086EBE5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3610883"/>
              <a:ext cx="1249907" cy="58088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18726D1F-8E94-41C4-91B4-FE73F6CA4A2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4394" y="3158800"/>
              <a:ext cx="1032681" cy="103296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8C5EE4BC-D4F2-4506-A3BC-1F492332090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1961209"/>
              <a:ext cx="1191903" cy="4546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FA371812-5AE7-41A7-8354-03341B0DD5E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2762" y="1961209"/>
              <a:ext cx="159222" cy="11975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3B530347-4200-441B-ABAD-B145DCE83342}"/>
                </a:ext>
              </a:extLst>
            </p:cNvPr>
            <p:cNvCxnSpPr>
              <a:cxnSpLocks/>
            </p:cNvCxnSpPr>
            <p:nvPr/>
          </p:nvCxnSpPr>
          <p:spPr>
            <a:xfrm>
              <a:off x="9904075" y="1501451"/>
              <a:ext cx="116006" cy="91440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DE61C81E-2924-483B-81DE-205FCB7A445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7606" y="3605125"/>
              <a:ext cx="343470" cy="320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D324DC81-1E85-4D25-9885-81ACFF8EF9CE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1040840"/>
              <a:ext cx="346881" cy="47539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2F3CC859-CABB-414D-A81B-30AF7FDC405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2" y="1040840"/>
              <a:ext cx="329821" cy="156863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EC5B7264-49F4-4210-9CA1-CF355D0959B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1075" y="734546"/>
              <a:ext cx="1941393" cy="32193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4FED197B-9A2F-4634-9DE3-0062A5B452D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1919" y="2609478"/>
              <a:ext cx="11374" cy="99564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4" name="Group 76">
            <a:extLst>
              <a:ext uri="{FF2B5EF4-FFF2-40B4-BE49-F238E27FC236}">
                <a16:creationId xmlns:a16="http://schemas.microsoft.com/office/drawing/2014/main" id="{5A6F875E-26AF-47EC-80DA-4A202F58A299}"/>
              </a:ext>
            </a:extLst>
          </p:cNvPr>
          <p:cNvGrpSpPr/>
          <p:nvPr userDrawn="1"/>
        </p:nvGrpSpPr>
        <p:grpSpPr>
          <a:xfrm rot="20334324">
            <a:off x="11027040" y="751132"/>
            <a:ext cx="1164960" cy="1452298"/>
            <a:chOff x="8411919" y="701065"/>
            <a:chExt cx="2800065" cy="3490702"/>
          </a:xfrm>
        </p:grpSpPr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677BA5B5-C758-4877-800C-0C7E4D9CEBE4}"/>
                </a:ext>
              </a:extLst>
            </p:cNvPr>
            <p:cNvCxnSpPr/>
            <p:nvPr/>
          </p:nvCxnSpPr>
          <p:spPr>
            <a:xfrm>
              <a:off x="9105681" y="1504009"/>
              <a:ext cx="914400" cy="9144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A83A37C0-EC73-49DF-8FB5-5ECE4448FD6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2418409"/>
              <a:ext cx="1596788" cy="1910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B1BA5729-6339-4F12-87C6-59FE607335C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1504009"/>
              <a:ext cx="682388" cy="11054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A12BFEE7-A77F-4E6A-9E50-307AEE0A93E3}"/>
                </a:ext>
              </a:extLst>
            </p:cNvPr>
            <p:cNvCxnSpPr>
              <a:cxnSpLocks/>
            </p:cNvCxnSpPr>
            <p:nvPr/>
          </p:nvCxnSpPr>
          <p:spPr>
            <a:xfrm>
              <a:off x="10702469" y="701066"/>
              <a:ext cx="509515" cy="12601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F402FDBD-1882-4637-A220-48C025A1952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701065"/>
              <a:ext cx="682388" cy="171734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1BB18570-115A-4B82-B5E8-DEFEE35E364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5681" y="701067"/>
              <a:ext cx="1596788" cy="8029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B3A398FB-C068-4429-A23D-89DBCBB6FFF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487" y="2415851"/>
              <a:ext cx="1255594" cy="119503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2B571856-F9E7-4ED8-B06C-57DFF6B9CC0F}"/>
                </a:ext>
              </a:extLst>
            </p:cNvPr>
            <p:cNvCxnSpPr>
              <a:cxnSpLocks/>
            </p:cNvCxnSpPr>
            <p:nvPr/>
          </p:nvCxnSpPr>
          <p:spPr>
            <a:xfrm>
              <a:off x="8423293" y="2609478"/>
              <a:ext cx="341194" cy="100140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FA8CAEB4-E5DC-46B5-B31F-0CEF9684504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2415851"/>
              <a:ext cx="0" cy="177591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C1937CDF-54A0-4EB9-87AA-3A6F53380AA3}"/>
                </a:ext>
              </a:extLst>
            </p:cNvPr>
            <p:cNvCxnSpPr>
              <a:cxnSpLocks/>
            </p:cNvCxnSpPr>
            <p:nvPr/>
          </p:nvCxnSpPr>
          <p:spPr>
            <a:xfrm>
              <a:off x="10020081" y="2418409"/>
              <a:ext cx="1026994" cy="7403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>
              <a:extLst>
                <a:ext uri="{FF2B5EF4-FFF2-40B4-BE49-F238E27FC236}">
                  <a16:creationId xmlns:a16="http://schemas.microsoft.com/office/drawing/2014/main" id="{EEC0EDC4-79A2-48AC-9C2F-EC89AA5AF409}"/>
                </a:ext>
              </a:extLst>
            </p:cNvPr>
            <p:cNvCxnSpPr>
              <a:cxnSpLocks/>
            </p:cNvCxnSpPr>
            <p:nvPr/>
          </p:nvCxnSpPr>
          <p:spPr>
            <a:xfrm>
              <a:off x="9111368" y="1501451"/>
              <a:ext cx="792707" cy="1535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>
              <a:extLst>
                <a:ext uri="{FF2B5EF4-FFF2-40B4-BE49-F238E27FC236}">
                  <a16:creationId xmlns:a16="http://schemas.microsoft.com/office/drawing/2014/main" id="{2C7274A9-AD57-4BC8-9D3E-4444CD75C00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075" y="701065"/>
              <a:ext cx="798394" cy="81517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>
              <a:extLst>
                <a:ext uri="{FF2B5EF4-FFF2-40B4-BE49-F238E27FC236}">
                  <a16:creationId xmlns:a16="http://schemas.microsoft.com/office/drawing/2014/main" id="{BCE58877-41A8-426A-A97C-C7E929F3EBE6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3610883"/>
              <a:ext cx="1249907" cy="58088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>
              <a:extLst>
                <a:ext uri="{FF2B5EF4-FFF2-40B4-BE49-F238E27FC236}">
                  <a16:creationId xmlns:a16="http://schemas.microsoft.com/office/drawing/2014/main" id="{6DEBC82F-0A62-4539-9DAC-1F7078C43F8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4394" y="3158800"/>
              <a:ext cx="1032681" cy="103296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>
              <a:extLst>
                <a:ext uri="{FF2B5EF4-FFF2-40B4-BE49-F238E27FC236}">
                  <a16:creationId xmlns:a16="http://schemas.microsoft.com/office/drawing/2014/main" id="{6A5A7A4C-C4AC-4031-8AE8-3C1D0B91DF2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1961209"/>
              <a:ext cx="1191903" cy="4546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73F73277-134F-4896-A41B-6121A44641E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2762" y="1961209"/>
              <a:ext cx="159222" cy="11975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284486BE-FF72-4400-AED7-FC2F51FF896E}"/>
                </a:ext>
              </a:extLst>
            </p:cNvPr>
            <p:cNvCxnSpPr>
              <a:cxnSpLocks/>
            </p:cNvCxnSpPr>
            <p:nvPr/>
          </p:nvCxnSpPr>
          <p:spPr>
            <a:xfrm>
              <a:off x="9904075" y="1501451"/>
              <a:ext cx="116006" cy="91440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07E4E1DC-4629-41E4-881E-039F4A4E34F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7606" y="3605125"/>
              <a:ext cx="343470" cy="320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BEBF3104-364F-4626-A5B8-05B4D1ADCA6A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1040840"/>
              <a:ext cx="346881" cy="47539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8EA45D2F-F00F-4129-99E1-0B7C1B4A45B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2" y="1040840"/>
              <a:ext cx="329821" cy="156863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>
              <a:extLst>
                <a:ext uri="{FF2B5EF4-FFF2-40B4-BE49-F238E27FC236}">
                  <a16:creationId xmlns:a16="http://schemas.microsoft.com/office/drawing/2014/main" id="{96CA710A-0CE7-4CEF-B09B-27A332D9594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1075" y="734546"/>
              <a:ext cx="1941393" cy="32193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>
              <a:extLst>
                <a:ext uri="{FF2B5EF4-FFF2-40B4-BE49-F238E27FC236}">
                  <a16:creationId xmlns:a16="http://schemas.microsoft.com/office/drawing/2014/main" id="{FCF51995-51FB-475E-94CD-AEE40B2178E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1919" y="2609478"/>
              <a:ext cx="11374" cy="99564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7" name="Group 99">
            <a:extLst>
              <a:ext uri="{FF2B5EF4-FFF2-40B4-BE49-F238E27FC236}">
                <a16:creationId xmlns:a16="http://schemas.microsoft.com/office/drawing/2014/main" id="{B0D5CCF4-AEE8-4235-B77C-72150C7B86A8}"/>
              </a:ext>
            </a:extLst>
          </p:cNvPr>
          <p:cNvGrpSpPr/>
          <p:nvPr userDrawn="1"/>
        </p:nvGrpSpPr>
        <p:grpSpPr>
          <a:xfrm rot="20334324">
            <a:off x="9037158" y="71664"/>
            <a:ext cx="753407" cy="737354"/>
            <a:chOff x="8411919" y="701065"/>
            <a:chExt cx="2800065" cy="3490702"/>
          </a:xfrm>
        </p:grpSpPr>
        <p:cxnSp>
          <p:nvCxnSpPr>
            <p:cNvPr id="101" name="Straight Connector 100">
              <a:extLst>
                <a:ext uri="{FF2B5EF4-FFF2-40B4-BE49-F238E27FC236}">
                  <a16:creationId xmlns:a16="http://schemas.microsoft.com/office/drawing/2014/main" id="{6666712C-D9DC-4E1B-B224-EE2C1109D35C}"/>
                </a:ext>
              </a:extLst>
            </p:cNvPr>
            <p:cNvCxnSpPr/>
            <p:nvPr/>
          </p:nvCxnSpPr>
          <p:spPr>
            <a:xfrm>
              <a:off x="9105681" y="1504009"/>
              <a:ext cx="914400" cy="9144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63352840-ABD4-47EF-ADD9-AA88424C913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2418409"/>
              <a:ext cx="1596788" cy="1910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E9F6F136-D82F-4732-9A09-51877B30061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1504009"/>
              <a:ext cx="682388" cy="11054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2357C639-5D19-43DF-9527-8D32F5DC8C97}"/>
                </a:ext>
              </a:extLst>
            </p:cNvPr>
            <p:cNvCxnSpPr>
              <a:cxnSpLocks/>
            </p:cNvCxnSpPr>
            <p:nvPr/>
          </p:nvCxnSpPr>
          <p:spPr>
            <a:xfrm>
              <a:off x="10702469" y="701066"/>
              <a:ext cx="509515" cy="12601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69BA665B-04B0-4300-9EB4-1CFFE3ED45E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701065"/>
              <a:ext cx="682388" cy="171734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EF1951ED-ABFB-4722-9F63-B0B27E2C299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5681" y="701067"/>
              <a:ext cx="1596788" cy="8029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>
              <a:extLst>
                <a:ext uri="{FF2B5EF4-FFF2-40B4-BE49-F238E27FC236}">
                  <a16:creationId xmlns:a16="http://schemas.microsoft.com/office/drawing/2014/main" id="{364E12DE-0E57-4B8F-A49C-688E0958E91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487" y="2415851"/>
              <a:ext cx="1255594" cy="119503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EE4BC377-B444-49A0-A473-E947787673A9}"/>
                </a:ext>
              </a:extLst>
            </p:cNvPr>
            <p:cNvCxnSpPr>
              <a:cxnSpLocks/>
            </p:cNvCxnSpPr>
            <p:nvPr/>
          </p:nvCxnSpPr>
          <p:spPr>
            <a:xfrm>
              <a:off x="8423293" y="2609478"/>
              <a:ext cx="341194" cy="100140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>
              <a:extLst>
                <a:ext uri="{FF2B5EF4-FFF2-40B4-BE49-F238E27FC236}">
                  <a16:creationId xmlns:a16="http://schemas.microsoft.com/office/drawing/2014/main" id="{B6B46601-4F83-4893-8A97-6736B822C13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2415851"/>
              <a:ext cx="0" cy="177591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67EEF4EC-D9C6-4972-9B35-88DF77520A96}"/>
                </a:ext>
              </a:extLst>
            </p:cNvPr>
            <p:cNvCxnSpPr>
              <a:cxnSpLocks/>
            </p:cNvCxnSpPr>
            <p:nvPr/>
          </p:nvCxnSpPr>
          <p:spPr>
            <a:xfrm>
              <a:off x="10020081" y="2418409"/>
              <a:ext cx="1026994" cy="7403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E2B4C8D5-FD70-44AE-8137-B0A8F4ACCEA6}"/>
                </a:ext>
              </a:extLst>
            </p:cNvPr>
            <p:cNvCxnSpPr>
              <a:cxnSpLocks/>
            </p:cNvCxnSpPr>
            <p:nvPr/>
          </p:nvCxnSpPr>
          <p:spPr>
            <a:xfrm>
              <a:off x="9111368" y="1501451"/>
              <a:ext cx="792707" cy="1535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>
              <a:extLst>
                <a:ext uri="{FF2B5EF4-FFF2-40B4-BE49-F238E27FC236}">
                  <a16:creationId xmlns:a16="http://schemas.microsoft.com/office/drawing/2014/main" id="{EE403C5D-66B6-4B98-9623-F82EEB8A97A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075" y="701065"/>
              <a:ext cx="798394" cy="81517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>
              <a:extLst>
                <a:ext uri="{FF2B5EF4-FFF2-40B4-BE49-F238E27FC236}">
                  <a16:creationId xmlns:a16="http://schemas.microsoft.com/office/drawing/2014/main" id="{2521883D-899C-437B-9424-C11E887F4C76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3610883"/>
              <a:ext cx="1249907" cy="58088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>
              <a:extLst>
                <a:ext uri="{FF2B5EF4-FFF2-40B4-BE49-F238E27FC236}">
                  <a16:creationId xmlns:a16="http://schemas.microsoft.com/office/drawing/2014/main" id="{11EE4CB0-E6F1-4616-8CFD-ABC0841896B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4394" y="3158800"/>
              <a:ext cx="1032681" cy="103296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>
              <a:extLst>
                <a:ext uri="{FF2B5EF4-FFF2-40B4-BE49-F238E27FC236}">
                  <a16:creationId xmlns:a16="http://schemas.microsoft.com/office/drawing/2014/main" id="{FD622344-682A-45AB-BDAC-D83955B30DB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1961209"/>
              <a:ext cx="1191903" cy="4546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>
              <a:extLst>
                <a:ext uri="{FF2B5EF4-FFF2-40B4-BE49-F238E27FC236}">
                  <a16:creationId xmlns:a16="http://schemas.microsoft.com/office/drawing/2014/main" id="{E3F36C3A-AAA2-43EC-A1CA-D5CCDC6E358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2762" y="1961209"/>
              <a:ext cx="159222" cy="11975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>
              <a:extLst>
                <a:ext uri="{FF2B5EF4-FFF2-40B4-BE49-F238E27FC236}">
                  <a16:creationId xmlns:a16="http://schemas.microsoft.com/office/drawing/2014/main" id="{AD7E67AE-8D68-43B6-A73E-4A33D1A25236}"/>
                </a:ext>
              </a:extLst>
            </p:cNvPr>
            <p:cNvCxnSpPr>
              <a:cxnSpLocks/>
            </p:cNvCxnSpPr>
            <p:nvPr/>
          </p:nvCxnSpPr>
          <p:spPr>
            <a:xfrm>
              <a:off x="9904075" y="1501451"/>
              <a:ext cx="116006" cy="91440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4CA0A232-916A-46A2-A7C1-987C261630A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7606" y="3605125"/>
              <a:ext cx="343470" cy="320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Straight Connector 118">
              <a:extLst>
                <a:ext uri="{FF2B5EF4-FFF2-40B4-BE49-F238E27FC236}">
                  <a16:creationId xmlns:a16="http://schemas.microsoft.com/office/drawing/2014/main" id="{978AD056-AB72-4926-86BA-E77C4E1712FA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1040840"/>
              <a:ext cx="346881" cy="47539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>
              <a:extLst>
                <a:ext uri="{FF2B5EF4-FFF2-40B4-BE49-F238E27FC236}">
                  <a16:creationId xmlns:a16="http://schemas.microsoft.com/office/drawing/2014/main" id="{7189B293-9518-480B-92F2-B3FD6AE4D62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2" y="1040840"/>
              <a:ext cx="329821" cy="156863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39E57236-C826-4A70-BF3F-87A183C24D2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1075" y="734546"/>
              <a:ext cx="1941393" cy="32193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Straight Connector 121">
              <a:extLst>
                <a:ext uri="{FF2B5EF4-FFF2-40B4-BE49-F238E27FC236}">
                  <a16:creationId xmlns:a16="http://schemas.microsoft.com/office/drawing/2014/main" id="{28F2DAEF-A763-4480-9B9B-5510A70DD6B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1919" y="2609478"/>
              <a:ext cx="11374" cy="99564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0" name="Group 122">
            <a:extLst>
              <a:ext uri="{FF2B5EF4-FFF2-40B4-BE49-F238E27FC236}">
                <a16:creationId xmlns:a16="http://schemas.microsoft.com/office/drawing/2014/main" id="{574C772B-1928-4597-8A34-F77909439262}"/>
              </a:ext>
            </a:extLst>
          </p:cNvPr>
          <p:cNvGrpSpPr/>
          <p:nvPr userDrawn="1"/>
        </p:nvGrpSpPr>
        <p:grpSpPr>
          <a:xfrm rot="19421998">
            <a:off x="9748081" y="1384230"/>
            <a:ext cx="717208" cy="701926"/>
            <a:chOff x="8411919" y="701065"/>
            <a:chExt cx="2800065" cy="3490702"/>
          </a:xfrm>
        </p:grpSpPr>
        <p:cxnSp>
          <p:nvCxnSpPr>
            <p:cNvPr id="124" name="Straight Connector 123">
              <a:extLst>
                <a:ext uri="{FF2B5EF4-FFF2-40B4-BE49-F238E27FC236}">
                  <a16:creationId xmlns:a16="http://schemas.microsoft.com/office/drawing/2014/main" id="{7089472D-6102-4681-8E55-2C5794EE4E05}"/>
                </a:ext>
              </a:extLst>
            </p:cNvPr>
            <p:cNvCxnSpPr/>
            <p:nvPr/>
          </p:nvCxnSpPr>
          <p:spPr>
            <a:xfrm>
              <a:off x="9105681" y="1504009"/>
              <a:ext cx="914400" cy="9144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45D7A623-A535-43CF-9E20-EB48163EBA0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2418409"/>
              <a:ext cx="1596788" cy="1910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84DDAD5E-B095-422F-B6CD-672CE6F954C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1504009"/>
              <a:ext cx="682388" cy="11054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Connector 126">
              <a:extLst>
                <a:ext uri="{FF2B5EF4-FFF2-40B4-BE49-F238E27FC236}">
                  <a16:creationId xmlns:a16="http://schemas.microsoft.com/office/drawing/2014/main" id="{68204260-9189-46EB-869A-E95AE4088988}"/>
                </a:ext>
              </a:extLst>
            </p:cNvPr>
            <p:cNvCxnSpPr>
              <a:cxnSpLocks/>
            </p:cNvCxnSpPr>
            <p:nvPr/>
          </p:nvCxnSpPr>
          <p:spPr>
            <a:xfrm>
              <a:off x="10702469" y="701066"/>
              <a:ext cx="509515" cy="12601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5B13CB03-7EDD-43E9-A3EE-08A70D250D4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701065"/>
              <a:ext cx="682388" cy="171734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Connector 128">
              <a:extLst>
                <a:ext uri="{FF2B5EF4-FFF2-40B4-BE49-F238E27FC236}">
                  <a16:creationId xmlns:a16="http://schemas.microsoft.com/office/drawing/2014/main" id="{424ACA07-2AC8-4301-AF7A-F872F5BCBF7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5681" y="701067"/>
              <a:ext cx="1596788" cy="8029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5E9DDC0C-BE86-40AC-BA9D-02E3CE7A15D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487" y="2415851"/>
              <a:ext cx="1255594" cy="119503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04D754C4-75A5-4238-AA8C-BB7B243E7233}"/>
                </a:ext>
              </a:extLst>
            </p:cNvPr>
            <p:cNvCxnSpPr>
              <a:cxnSpLocks/>
            </p:cNvCxnSpPr>
            <p:nvPr/>
          </p:nvCxnSpPr>
          <p:spPr>
            <a:xfrm>
              <a:off x="8423293" y="2609478"/>
              <a:ext cx="341194" cy="100140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>
              <a:extLst>
                <a:ext uri="{FF2B5EF4-FFF2-40B4-BE49-F238E27FC236}">
                  <a16:creationId xmlns:a16="http://schemas.microsoft.com/office/drawing/2014/main" id="{1819C5E5-16FB-4BD7-ABFF-2AFB5E55E99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2415851"/>
              <a:ext cx="0" cy="177591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Straight Connector 132">
              <a:extLst>
                <a:ext uri="{FF2B5EF4-FFF2-40B4-BE49-F238E27FC236}">
                  <a16:creationId xmlns:a16="http://schemas.microsoft.com/office/drawing/2014/main" id="{4C7A9859-4815-4EA4-8F65-F968C9FC849F}"/>
                </a:ext>
              </a:extLst>
            </p:cNvPr>
            <p:cNvCxnSpPr>
              <a:cxnSpLocks/>
            </p:cNvCxnSpPr>
            <p:nvPr/>
          </p:nvCxnSpPr>
          <p:spPr>
            <a:xfrm>
              <a:off x="10020081" y="2418409"/>
              <a:ext cx="1026994" cy="7403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Straight Connector 133">
              <a:extLst>
                <a:ext uri="{FF2B5EF4-FFF2-40B4-BE49-F238E27FC236}">
                  <a16:creationId xmlns:a16="http://schemas.microsoft.com/office/drawing/2014/main" id="{57B13CD7-AC6F-456F-9E2D-A202EA93C04D}"/>
                </a:ext>
              </a:extLst>
            </p:cNvPr>
            <p:cNvCxnSpPr>
              <a:cxnSpLocks/>
            </p:cNvCxnSpPr>
            <p:nvPr/>
          </p:nvCxnSpPr>
          <p:spPr>
            <a:xfrm>
              <a:off x="9111368" y="1501451"/>
              <a:ext cx="792707" cy="1535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>
              <a:extLst>
                <a:ext uri="{FF2B5EF4-FFF2-40B4-BE49-F238E27FC236}">
                  <a16:creationId xmlns:a16="http://schemas.microsoft.com/office/drawing/2014/main" id="{F2B697B7-B1AF-408B-A9B5-014F75EB3E9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075" y="701065"/>
              <a:ext cx="798394" cy="81517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AFF57946-E60E-4726-9F65-63637C96D9AC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3610883"/>
              <a:ext cx="1249907" cy="58088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>
              <a:extLst>
                <a:ext uri="{FF2B5EF4-FFF2-40B4-BE49-F238E27FC236}">
                  <a16:creationId xmlns:a16="http://schemas.microsoft.com/office/drawing/2014/main" id="{7CB79018-A974-42C3-9327-9EE494BBBC1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4394" y="3158800"/>
              <a:ext cx="1032681" cy="103296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>
              <a:extLst>
                <a:ext uri="{FF2B5EF4-FFF2-40B4-BE49-F238E27FC236}">
                  <a16:creationId xmlns:a16="http://schemas.microsoft.com/office/drawing/2014/main" id="{A027431D-F6A9-4475-92D1-2C456BFCECF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1961209"/>
              <a:ext cx="1191903" cy="4546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>
              <a:extLst>
                <a:ext uri="{FF2B5EF4-FFF2-40B4-BE49-F238E27FC236}">
                  <a16:creationId xmlns:a16="http://schemas.microsoft.com/office/drawing/2014/main" id="{B510266C-E548-470A-8A98-08A02F3E2EE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2762" y="1961209"/>
              <a:ext cx="159222" cy="11975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37175B15-68E2-4A5E-9813-8991CCF80A48}"/>
                </a:ext>
              </a:extLst>
            </p:cNvPr>
            <p:cNvCxnSpPr>
              <a:cxnSpLocks/>
            </p:cNvCxnSpPr>
            <p:nvPr/>
          </p:nvCxnSpPr>
          <p:spPr>
            <a:xfrm>
              <a:off x="9904075" y="1501451"/>
              <a:ext cx="116006" cy="91440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>
              <a:extLst>
                <a:ext uri="{FF2B5EF4-FFF2-40B4-BE49-F238E27FC236}">
                  <a16:creationId xmlns:a16="http://schemas.microsoft.com/office/drawing/2014/main" id="{3A100DAD-AFB1-40DB-ADE7-B83F5DD8967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7606" y="3605125"/>
              <a:ext cx="343470" cy="320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>
              <a:extLst>
                <a:ext uri="{FF2B5EF4-FFF2-40B4-BE49-F238E27FC236}">
                  <a16:creationId xmlns:a16="http://schemas.microsoft.com/office/drawing/2014/main" id="{620490C3-05EB-4F8F-B133-39AC8E8CA87F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1040840"/>
              <a:ext cx="346881" cy="47539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>
              <a:extLst>
                <a:ext uri="{FF2B5EF4-FFF2-40B4-BE49-F238E27FC236}">
                  <a16:creationId xmlns:a16="http://schemas.microsoft.com/office/drawing/2014/main" id="{B64D449B-2D2F-4B3F-8257-1F8D0DD919E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2" y="1040840"/>
              <a:ext cx="329821" cy="156863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>
              <a:extLst>
                <a:ext uri="{FF2B5EF4-FFF2-40B4-BE49-F238E27FC236}">
                  <a16:creationId xmlns:a16="http://schemas.microsoft.com/office/drawing/2014/main" id="{7C287B58-6106-4047-BAA2-C3406DDB259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1075" y="734546"/>
              <a:ext cx="1941393" cy="32193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>
              <a:extLst>
                <a:ext uri="{FF2B5EF4-FFF2-40B4-BE49-F238E27FC236}">
                  <a16:creationId xmlns:a16="http://schemas.microsoft.com/office/drawing/2014/main" id="{9B63D3A8-33D6-4BC7-8CC9-857AAE669DC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1919" y="2609478"/>
              <a:ext cx="11374" cy="99564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3" name="Group 145">
            <a:extLst>
              <a:ext uri="{FF2B5EF4-FFF2-40B4-BE49-F238E27FC236}">
                <a16:creationId xmlns:a16="http://schemas.microsoft.com/office/drawing/2014/main" id="{17F06A6F-6318-483E-B452-C88B27C43350}"/>
              </a:ext>
            </a:extLst>
          </p:cNvPr>
          <p:cNvGrpSpPr/>
          <p:nvPr userDrawn="1"/>
        </p:nvGrpSpPr>
        <p:grpSpPr>
          <a:xfrm rot="19421998">
            <a:off x="9244413" y="1325577"/>
            <a:ext cx="458379" cy="448611"/>
            <a:chOff x="8411919" y="701065"/>
            <a:chExt cx="2800065" cy="3490702"/>
          </a:xfrm>
        </p:grpSpPr>
        <p:cxnSp>
          <p:nvCxnSpPr>
            <p:cNvPr id="147" name="Straight Connector 146">
              <a:extLst>
                <a:ext uri="{FF2B5EF4-FFF2-40B4-BE49-F238E27FC236}">
                  <a16:creationId xmlns:a16="http://schemas.microsoft.com/office/drawing/2014/main" id="{E91CD7AF-1692-4440-B8BA-E670A60CBCCA}"/>
                </a:ext>
              </a:extLst>
            </p:cNvPr>
            <p:cNvCxnSpPr/>
            <p:nvPr/>
          </p:nvCxnSpPr>
          <p:spPr>
            <a:xfrm>
              <a:off x="9105681" y="1504009"/>
              <a:ext cx="914400" cy="9144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1356FF31-B953-4F4E-B596-E60EA148FE1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2418409"/>
              <a:ext cx="1596788" cy="1910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5C49752A-D43C-45B6-993D-EA5E0844C9B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1504009"/>
              <a:ext cx="682388" cy="11054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>
              <a:extLst>
                <a:ext uri="{FF2B5EF4-FFF2-40B4-BE49-F238E27FC236}">
                  <a16:creationId xmlns:a16="http://schemas.microsoft.com/office/drawing/2014/main" id="{B753FBDD-B18B-409C-A47A-F97D2E3F5EF6}"/>
                </a:ext>
              </a:extLst>
            </p:cNvPr>
            <p:cNvCxnSpPr>
              <a:cxnSpLocks/>
            </p:cNvCxnSpPr>
            <p:nvPr/>
          </p:nvCxnSpPr>
          <p:spPr>
            <a:xfrm>
              <a:off x="10702469" y="701066"/>
              <a:ext cx="509515" cy="12601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>
              <a:extLst>
                <a:ext uri="{FF2B5EF4-FFF2-40B4-BE49-F238E27FC236}">
                  <a16:creationId xmlns:a16="http://schemas.microsoft.com/office/drawing/2014/main" id="{61749067-1D7E-4678-B43D-843D42744BF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701065"/>
              <a:ext cx="682388" cy="171734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>
              <a:extLst>
                <a:ext uri="{FF2B5EF4-FFF2-40B4-BE49-F238E27FC236}">
                  <a16:creationId xmlns:a16="http://schemas.microsoft.com/office/drawing/2014/main" id="{BB90CE84-57B1-4386-B44F-156E4FFC61C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5681" y="701067"/>
              <a:ext cx="1596788" cy="8029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>
              <a:extLst>
                <a:ext uri="{FF2B5EF4-FFF2-40B4-BE49-F238E27FC236}">
                  <a16:creationId xmlns:a16="http://schemas.microsoft.com/office/drawing/2014/main" id="{15B6C08B-4B3D-4F15-9BA5-AB40A1E1F85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487" y="2415851"/>
              <a:ext cx="1255594" cy="119503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BC1DF333-9292-43D8-96FF-D38D03FC80C0}"/>
                </a:ext>
              </a:extLst>
            </p:cNvPr>
            <p:cNvCxnSpPr>
              <a:cxnSpLocks/>
            </p:cNvCxnSpPr>
            <p:nvPr/>
          </p:nvCxnSpPr>
          <p:spPr>
            <a:xfrm>
              <a:off x="8423293" y="2609478"/>
              <a:ext cx="341194" cy="100140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>
              <a:extLst>
                <a:ext uri="{FF2B5EF4-FFF2-40B4-BE49-F238E27FC236}">
                  <a16:creationId xmlns:a16="http://schemas.microsoft.com/office/drawing/2014/main" id="{DC4CB3EA-34E0-4265-818A-640BBCAED2D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2415851"/>
              <a:ext cx="0" cy="177591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885D7418-DA23-4D62-ADDA-A33D8629D46F}"/>
                </a:ext>
              </a:extLst>
            </p:cNvPr>
            <p:cNvCxnSpPr>
              <a:cxnSpLocks/>
            </p:cNvCxnSpPr>
            <p:nvPr/>
          </p:nvCxnSpPr>
          <p:spPr>
            <a:xfrm>
              <a:off x="10020081" y="2418409"/>
              <a:ext cx="1026994" cy="7403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>
              <a:extLst>
                <a:ext uri="{FF2B5EF4-FFF2-40B4-BE49-F238E27FC236}">
                  <a16:creationId xmlns:a16="http://schemas.microsoft.com/office/drawing/2014/main" id="{7DA01C98-3668-44DC-BD8A-21C1F9B9CC2B}"/>
                </a:ext>
              </a:extLst>
            </p:cNvPr>
            <p:cNvCxnSpPr>
              <a:cxnSpLocks/>
            </p:cNvCxnSpPr>
            <p:nvPr/>
          </p:nvCxnSpPr>
          <p:spPr>
            <a:xfrm>
              <a:off x="9111368" y="1501451"/>
              <a:ext cx="792707" cy="1535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>
              <a:extLst>
                <a:ext uri="{FF2B5EF4-FFF2-40B4-BE49-F238E27FC236}">
                  <a16:creationId xmlns:a16="http://schemas.microsoft.com/office/drawing/2014/main" id="{77874D64-B6D5-4B26-9D31-C32312A1FDF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075" y="701065"/>
              <a:ext cx="798394" cy="81517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67A0BDD8-5F2F-4871-AC80-15065F48B7B4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3610883"/>
              <a:ext cx="1249907" cy="58088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774FF47B-975B-495B-AFA7-626EA3CB0BC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4394" y="3158800"/>
              <a:ext cx="1032681" cy="103296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9979DDAC-383E-484D-AD43-6040954E5D5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1961209"/>
              <a:ext cx="1191903" cy="4546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5E20253B-FE44-45FD-9073-793A2ACD306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2762" y="1961209"/>
              <a:ext cx="159222" cy="11975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4A967840-EB8D-4A8D-9023-BA05C472301C}"/>
                </a:ext>
              </a:extLst>
            </p:cNvPr>
            <p:cNvCxnSpPr>
              <a:cxnSpLocks/>
            </p:cNvCxnSpPr>
            <p:nvPr/>
          </p:nvCxnSpPr>
          <p:spPr>
            <a:xfrm>
              <a:off x="9904075" y="1501451"/>
              <a:ext cx="116006" cy="91440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5BFA0587-ECDE-4476-B6DA-8C1636CCCB8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7606" y="3605125"/>
              <a:ext cx="343470" cy="320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>
              <a:extLst>
                <a:ext uri="{FF2B5EF4-FFF2-40B4-BE49-F238E27FC236}">
                  <a16:creationId xmlns:a16="http://schemas.microsoft.com/office/drawing/2014/main" id="{9332D652-2851-49FA-9380-17419EF0B2EB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1040840"/>
              <a:ext cx="346881" cy="47539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0AB93698-E5DF-418F-84ED-95993EFBD67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2" y="1040840"/>
              <a:ext cx="329821" cy="156863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>
              <a:extLst>
                <a:ext uri="{FF2B5EF4-FFF2-40B4-BE49-F238E27FC236}">
                  <a16:creationId xmlns:a16="http://schemas.microsoft.com/office/drawing/2014/main" id="{7253BEA4-85D6-4559-8CD4-CD651FA044B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1075" y="734546"/>
              <a:ext cx="1941393" cy="32193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33186F57-FF32-469C-8E8F-0D5A121C0D0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1919" y="2609478"/>
              <a:ext cx="11374" cy="99564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6" name="Group 168">
            <a:extLst>
              <a:ext uri="{FF2B5EF4-FFF2-40B4-BE49-F238E27FC236}">
                <a16:creationId xmlns:a16="http://schemas.microsoft.com/office/drawing/2014/main" id="{B39A1B71-4BFB-417F-8ADF-A50673257A72}"/>
              </a:ext>
            </a:extLst>
          </p:cNvPr>
          <p:cNvGrpSpPr/>
          <p:nvPr userDrawn="1"/>
        </p:nvGrpSpPr>
        <p:grpSpPr>
          <a:xfrm rot="19421998">
            <a:off x="10765083" y="43767"/>
            <a:ext cx="412731" cy="403935"/>
            <a:chOff x="8411919" y="701065"/>
            <a:chExt cx="2800065" cy="3490702"/>
          </a:xfrm>
        </p:grpSpPr>
        <p:cxnSp>
          <p:nvCxnSpPr>
            <p:cNvPr id="170" name="Straight Connector 169">
              <a:extLst>
                <a:ext uri="{FF2B5EF4-FFF2-40B4-BE49-F238E27FC236}">
                  <a16:creationId xmlns:a16="http://schemas.microsoft.com/office/drawing/2014/main" id="{F5970A27-55A6-4D07-8C70-C55D06337EBD}"/>
                </a:ext>
              </a:extLst>
            </p:cNvPr>
            <p:cNvCxnSpPr/>
            <p:nvPr/>
          </p:nvCxnSpPr>
          <p:spPr>
            <a:xfrm>
              <a:off x="9105681" y="1504009"/>
              <a:ext cx="914400" cy="91440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>
              <a:extLst>
                <a:ext uri="{FF2B5EF4-FFF2-40B4-BE49-F238E27FC236}">
                  <a16:creationId xmlns:a16="http://schemas.microsoft.com/office/drawing/2014/main" id="{E83ABF58-61A0-409C-A57E-EA1E39EFB77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2418409"/>
              <a:ext cx="1596788" cy="1910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>
              <a:extLst>
                <a:ext uri="{FF2B5EF4-FFF2-40B4-BE49-F238E27FC236}">
                  <a16:creationId xmlns:a16="http://schemas.microsoft.com/office/drawing/2014/main" id="{A072E919-222D-4E11-9FBF-4092D8A0EAF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3" y="1504009"/>
              <a:ext cx="682388" cy="1105469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>
              <a:extLst>
                <a:ext uri="{FF2B5EF4-FFF2-40B4-BE49-F238E27FC236}">
                  <a16:creationId xmlns:a16="http://schemas.microsoft.com/office/drawing/2014/main" id="{B669C07E-C483-453C-AAEC-C3FBEDB040FD}"/>
                </a:ext>
              </a:extLst>
            </p:cNvPr>
            <p:cNvCxnSpPr>
              <a:cxnSpLocks/>
            </p:cNvCxnSpPr>
            <p:nvPr/>
          </p:nvCxnSpPr>
          <p:spPr>
            <a:xfrm>
              <a:off x="10702469" y="701066"/>
              <a:ext cx="509515" cy="1260143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>
              <a:extLst>
                <a:ext uri="{FF2B5EF4-FFF2-40B4-BE49-F238E27FC236}">
                  <a16:creationId xmlns:a16="http://schemas.microsoft.com/office/drawing/2014/main" id="{344DE8EA-742F-48A6-BEBC-F6781301EDE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701065"/>
              <a:ext cx="682388" cy="171734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>
              <a:extLst>
                <a:ext uri="{FF2B5EF4-FFF2-40B4-BE49-F238E27FC236}">
                  <a16:creationId xmlns:a16="http://schemas.microsoft.com/office/drawing/2014/main" id="{16CB3F9E-2089-4472-92AB-7C98031C056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05681" y="701067"/>
              <a:ext cx="1596788" cy="8029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>
              <a:extLst>
                <a:ext uri="{FF2B5EF4-FFF2-40B4-BE49-F238E27FC236}">
                  <a16:creationId xmlns:a16="http://schemas.microsoft.com/office/drawing/2014/main" id="{70B846A2-CA79-4A17-A686-E022D57453C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4487" y="2415851"/>
              <a:ext cx="1255594" cy="119503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>
              <a:extLst>
                <a:ext uri="{FF2B5EF4-FFF2-40B4-BE49-F238E27FC236}">
                  <a16:creationId xmlns:a16="http://schemas.microsoft.com/office/drawing/2014/main" id="{719E7FB7-9E8D-44B6-8718-865071D50168}"/>
                </a:ext>
              </a:extLst>
            </p:cNvPr>
            <p:cNvCxnSpPr>
              <a:cxnSpLocks/>
            </p:cNvCxnSpPr>
            <p:nvPr/>
          </p:nvCxnSpPr>
          <p:spPr>
            <a:xfrm>
              <a:off x="8423293" y="2609478"/>
              <a:ext cx="341194" cy="100140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>
              <a:extLst>
                <a:ext uri="{FF2B5EF4-FFF2-40B4-BE49-F238E27FC236}">
                  <a16:creationId xmlns:a16="http://schemas.microsoft.com/office/drawing/2014/main" id="{1D0C8432-AFF4-4746-83E6-40A3AD7EBAE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2415851"/>
              <a:ext cx="0" cy="1775916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>
              <a:extLst>
                <a:ext uri="{FF2B5EF4-FFF2-40B4-BE49-F238E27FC236}">
                  <a16:creationId xmlns:a16="http://schemas.microsoft.com/office/drawing/2014/main" id="{E4C7F024-C3FD-44DA-B543-9D4C33842F03}"/>
                </a:ext>
              </a:extLst>
            </p:cNvPr>
            <p:cNvCxnSpPr>
              <a:cxnSpLocks/>
            </p:cNvCxnSpPr>
            <p:nvPr/>
          </p:nvCxnSpPr>
          <p:spPr>
            <a:xfrm>
              <a:off x="10020081" y="2418409"/>
              <a:ext cx="1026994" cy="7403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>
              <a:extLst>
                <a:ext uri="{FF2B5EF4-FFF2-40B4-BE49-F238E27FC236}">
                  <a16:creationId xmlns:a16="http://schemas.microsoft.com/office/drawing/2014/main" id="{11DFA92C-51B2-4F6C-AE96-147198D89D7A}"/>
                </a:ext>
              </a:extLst>
            </p:cNvPr>
            <p:cNvCxnSpPr>
              <a:cxnSpLocks/>
            </p:cNvCxnSpPr>
            <p:nvPr/>
          </p:nvCxnSpPr>
          <p:spPr>
            <a:xfrm>
              <a:off x="9111368" y="1501451"/>
              <a:ext cx="792707" cy="1535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>
              <a:extLst>
                <a:ext uri="{FF2B5EF4-FFF2-40B4-BE49-F238E27FC236}">
                  <a16:creationId xmlns:a16="http://schemas.microsoft.com/office/drawing/2014/main" id="{1F9FB3DC-4DAF-4AAE-9F4C-EFB7B0B94E6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904075" y="701065"/>
              <a:ext cx="798394" cy="815170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>
              <a:extLst>
                <a:ext uri="{FF2B5EF4-FFF2-40B4-BE49-F238E27FC236}">
                  <a16:creationId xmlns:a16="http://schemas.microsoft.com/office/drawing/2014/main" id="{9FEA2574-D8E8-4BE5-9DEF-F08B7AF24CBB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3610883"/>
              <a:ext cx="1249907" cy="580884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DC142A40-9738-4197-9048-6E3CE282293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14394" y="3158800"/>
              <a:ext cx="1032681" cy="103296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DA05D9C8-371D-4CB4-967D-A728CB6DE2B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020081" y="1961209"/>
              <a:ext cx="1191903" cy="45464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9EB1DF40-1EA3-479A-8E44-C460A091116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52762" y="1961209"/>
              <a:ext cx="159222" cy="119759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>
              <a:extLst>
                <a:ext uri="{FF2B5EF4-FFF2-40B4-BE49-F238E27FC236}">
                  <a16:creationId xmlns:a16="http://schemas.microsoft.com/office/drawing/2014/main" id="{9194C8E4-D8F1-4623-8319-FC3C7547D1E9}"/>
                </a:ext>
              </a:extLst>
            </p:cNvPr>
            <p:cNvCxnSpPr>
              <a:cxnSpLocks/>
            </p:cNvCxnSpPr>
            <p:nvPr/>
          </p:nvCxnSpPr>
          <p:spPr>
            <a:xfrm>
              <a:off x="9904075" y="1501451"/>
              <a:ext cx="116006" cy="91440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>
              <a:extLst>
                <a:ext uri="{FF2B5EF4-FFF2-40B4-BE49-F238E27FC236}">
                  <a16:creationId xmlns:a16="http://schemas.microsoft.com/office/drawing/2014/main" id="{C2521ABC-062E-4457-999D-4BC3DE953E8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17606" y="3605125"/>
              <a:ext cx="343470" cy="3202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>
              <a:extLst>
                <a:ext uri="{FF2B5EF4-FFF2-40B4-BE49-F238E27FC236}">
                  <a16:creationId xmlns:a16="http://schemas.microsoft.com/office/drawing/2014/main" id="{994EDE13-F833-42D7-A127-BB45FBFCB58B}"/>
                </a:ext>
              </a:extLst>
            </p:cNvPr>
            <p:cNvCxnSpPr>
              <a:cxnSpLocks/>
            </p:cNvCxnSpPr>
            <p:nvPr/>
          </p:nvCxnSpPr>
          <p:spPr>
            <a:xfrm>
              <a:off x="8764487" y="1040840"/>
              <a:ext cx="346881" cy="475395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>
              <a:extLst>
                <a:ext uri="{FF2B5EF4-FFF2-40B4-BE49-F238E27FC236}">
                  <a16:creationId xmlns:a16="http://schemas.microsoft.com/office/drawing/2014/main" id="{76DD19A0-42AC-4680-A070-B7D26A7ECB8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23292" y="1040840"/>
              <a:ext cx="329821" cy="1568638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>
              <a:extLst>
                <a:ext uri="{FF2B5EF4-FFF2-40B4-BE49-F238E27FC236}">
                  <a16:creationId xmlns:a16="http://schemas.microsoft.com/office/drawing/2014/main" id="{4823B065-A184-4DE8-A2E9-BD9454771D9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61075" y="734546"/>
              <a:ext cx="1941393" cy="321931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06A0FAEF-9B32-47C8-BD6B-48A2993CE36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8411919" y="2609478"/>
              <a:ext cx="11374" cy="995647"/>
            </a:xfrm>
            <a:prstGeom prst="line">
              <a:avLst/>
            </a:prstGeom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2" name="Rectangle 191">
            <a:extLst>
              <a:ext uri="{FF2B5EF4-FFF2-40B4-BE49-F238E27FC236}">
                <a16:creationId xmlns:a16="http://schemas.microsoft.com/office/drawing/2014/main" id="{6C54488B-4AA8-4A29-9071-60D6AF00DA6E}"/>
              </a:ext>
            </a:extLst>
          </p:cNvPr>
          <p:cNvSpPr/>
          <p:nvPr userDrawn="1"/>
        </p:nvSpPr>
        <p:spPr>
          <a:xfrm>
            <a:off x="11445923" y="0"/>
            <a:ext cx="373039" cy="255228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93" name="Rectangle 192">
            <a:extLst>
              <a:ext uri="{FF2B5EF4-FFF2-40B4-BE49-F238E27FC236}">
                <a16:creationId xmlns:a16="http://schemas.microsoft.com/office/drawing/2014/main" id="{6AA5F804-B564-42DA-88D6-915FE7EFD1E7}"/>
              </a:ext>
            </a:extLst>
          </p:cNvPr>
          <p:cNvSpPr/>
          <p:nvPr userDrawn="1"/>
        </p:nvSpPr>
        <p:spPr>
          <a:xfrm>
            <a:off x="11818962" y="0"/>
            <a:ext cx="373039" cy="2552282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1460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AND CONTENTS LAYOUT_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그림 개체 틀 2"/>
          <p:cNvSpPr>
            <a:spLocks noGrp="1"/>
          </p:cNvSpPr>
          <p:nvPr>
            <p:ph type="pic" sz="quarter" idx="46" hasCustomPrompt="1"/>
          </p:nvPr>
        </p:nvSpPr>
        <p:spPr>
          <a:xfrm>
            <a:off x="729575" y="1515300"/>
            <a:ext cx="3300639" cy="478017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2" name="그림 개체 틀 2"/>
          <p:cNvSpPr>
            <a:spLocks noGrp="1"/>
          </p:cNvSpPr>
          <p:nvPr>
            <p:ph type="pic" sz="quarter" idx="58" hasCustomPrompt="1"/>
          </p:nvPr>
        </p:nvSpPr>
        <p:spPr>
          <a:xfrm>
            <a:off x="8212093" y="1515300"/>
            <a:ext cx="3300639" cy="478017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id="{AE1361B6-8316-4AC7-8C5C-5371D9A5B6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60648"/>
            <a:ext cx="12192000" cy="801798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54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BASIC LAYOUT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4861209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280707" y="395211"/>
            <a:ext cx="11617291" cy="290889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2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858528" y="2695539"/>
            <a:ext cx="2161509" cy="2160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3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3628467" y="2695539"/>
            <a:ext cx="2161509" cy="2160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4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6398405" y="2695539"/>
            <a:ext cx="2161509" cy="2160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6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9168344" y="2695539"/>
            <a:ext cx="2161509" cy="216024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035248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5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E69FBFC8-EC0E-4E14-905F-2E4D84D4D4BA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그림 개체 틀 8">
            <a:extLst>
              <a:ext uri="{FF2B5EF4-FFF2-40B4-BE49-F238E27FC236}">
                <a16:creationId xmlns:a16="http://schemas.microsoft.com/office/drawing/2014/main" id="{AAF3D6DC-4A0E-4BCA-9639-615F1AC5895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5727" y="642257"/>
            <a:ext cx="10920548" cy="5573486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159741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7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436AD-AC59-4391-B0AE-DCC9D87CDB68}" type="datetimeFigureOut">
              <a:rPr lang="en-US" smtClean="0"/>
              <a:pPr/>
              <a:t>1/21/2021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F380B-001F-4D96-8569-E478E449CF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436AD-AC59-4391-B0AE-DCC9D87CDB68}" type="datetimeFigureOut">
              <a:rPr lang="en-US" smtClean="0"/>
              <a:pPr/>
              <a:t>1/21/2021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F380B-001F-4D96-8569-E478E449CF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613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436AD-AC59-4391-B0AE-DCC9D87CDB68}" type="datetimeFigureOut">
              <a:rPr lang="en-US" smtClean="0"/>
              <a:pPr/>
              <a:t>1/21/2021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F380B-001F-4D96-8569-E478E449CF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390257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2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436AD-AC59-4391-B0AE-DCC9D87CDB68}" type="datetimeFigureOut">
              <a:rPr lang="en-US" smtClean="0"/>
              <a:pPr/>
              <a:t>1/21/2021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F380B-001F-4D96-8569-E478E449CF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2837" y="1535113"/>
            <a:ext cx="538956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2837" y="2174875"/>
            <a:ext cx="538956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436AD-AC59-4391-B0AE-DCC9D87CDB68}" type="datetimeFigureOut">
              <a:rPr lang="en-US" smtClean="0"/>
              <a:pPr/>
              <a:t>1/21/2021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F380B-001F-4D96-8569-E478E449CF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436AD-AC59-4391-B0AE-DCC9D87CDB68}" type="datetimeFigureOut">
              <a:rPr lang="en-US" smtClean="0"/>
              <a:pPr/>
              <a:t>1/21/2021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F380B-001F-4D96-8569-E478E449CF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436AD-AC59-4391-B0AE-DCC9D87CDB68}" type="datetimeFigureOut">
              <a:rPr lang="en-US" smtClean="0"/>
              <a:pPr/>
              <a:t>1/21/2021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F380B-001F-4D96-8569-E478E449CF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7265" y="273052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2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436AD-AC59-4391-B0AE-DCC9D87CDB68}" type="datetimeFigureOut">
              <a:rPr lang="en-US" smtClean="0"/>
              <a:pPr/>
              <a:t>1/21/2021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F380B-001F-4D96-8569-E478E449CF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436AD-AC59-4391-B0AE-DCC9D87CDB68}" type="datetimeFigureOut">
              <a:rPr lang="en-US" smtClean="0"/>
              <a:pPr/>
              <a:t>1/21/2021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F380B-001F-4D96-8569-E478E449CF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436AD-AC59-4391-B0AE-DCC9D87CDB68}" type="datetimeFigureOut">
              <a:rPr lang="en-US" smtClean="0"/>
              <a:pPr/>
              <a:t>1/21/2021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F380B-001F-4D96-8569-E478E449CF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0"/>
            <a:ext cx="80772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F436AD-AC59-4391-B0AE-DCC9D87CDB68}" type="datetimeFigureOut">
              <a:rPr lang="en-US" smtClean="0"/>
              <a:pPr/>
              <a:t>1/21/2021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4F380B-001F-4D96-8569-E478E449CF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7448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yle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6824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tyle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96820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yle slide layou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8075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tyl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8949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4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6" Type="http://schemas.openxmlformats.org/officeDocument/2006/relationships/slideLayout" Target="../slideLayouts/slideLayout17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28.xml"/><Relationship Id="rId19" Type="http://schemas.openxmlformats.org/officeDocument/2006/relationships/theme" Target="../theme/theme4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7" r:id="rId2"/>
    <p:sldLayoutId id="2147483739" r:id="rId3"/>
    <p:sldLayoutId id="2147483736" r:id="rId4"/>
    <p:sldLayoutId id="2147483740" r:id="rId5"/>
    <p:sldLayoutId id="2147483743" r:id="rId6"/>
    <p:sldLayoutId id="2147483741" r:id="rId7"/>
    <p:sldLayoutId id="2147483742" r:id="rId8"/>
    <p:sldLayoutId id="2147483738" r:id="rId9"/>
    <p:sldLayoutId id="2147483744" r:id="rId10"/>
    <p:sldLayoutId id="2147483745" r:id="rId11"/>
    <p:sldLayoutId id="2147483733" r:id="rId12"/>
    <p:sldLayoutId id="2147483747" r:id="rId13"/>
    <p:sldLayoutId id="2147483748" r:id="rId14"/>
    <p:sldLayoutId id="2147483749" r:id="rId15"/>
    <p:sldLayoutId id="2147483751" r:id="rId16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812800" y="228600"/>
            <a:ext cx="108712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816864" y="1600200"/>
            <a:ext cx="108712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128000" y="6248403"/>
            <a:ext cx="3556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3A271A1-F6D6-438B-A432-4747EE7ECD40}" type="datetimeFigureOut">
              <a:rPr lang="en-US" smtClean="0"/>
              <a:pPr/>
              <a:t>1/21/2021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12802" y="6248209"/>
            <a:ext cx="7228111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12192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7112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787400" y="1280160"/>
            <a:ext cx="1140460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7112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1400" b="1" dirty="0">
              <a:solidFill>
                <a:srgbClr val="FFFFFF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2" r:id="rId1"/>
    <p:sldLayoutId id="2147483913" r:id="rId2"/>
    <p:sldLayoutId id="2147483914" r:id="rId3"/>
    <p:sldLayoutId id="2147483915" r:id="rId4"/>
    <p:sldLayoutId id="2147483916" r:id="rId5"/>
    <p:sldLayoutId id="2147483917" r:id="rId6"/>
    <p:sldLayoutId id="2147483918" r:id="rId7"/>
    <p:sldLayoutId id="2147483919" r:id="rId8"/>
    <p:sldLayoutId id="2147483920" r:id="rId9"/>
    <p:sldLayoutId id="2147483921" r:id="rId10"/>
    <p:sldLayoutId id="2147483922" r:id="rId11"/>
    <p:sldLayoutId id="2147483923" r:id="rId12"/>
    <p:sldLayoutId id="2147483924" r:id="rId13"/>
    <p:sldLayoutId id="2147483925" r:id="rId14"/>
    <p:sldLayoutId id="2147483928" r:id="rId15"/>
    <p:sldLayoutId id="2147483930" r:id="rId16"/>
    <p:sldLayoutId id="2147483804" r:id="rId17"/>
    <p:sldLayoutId id="2147483957" r:id="rId18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F436AD-AC59-4391-B0AE-DCC9D87CDB68}" type="datetimeFigureOut">
              <a:rPr lang="en-US" smtClean="0"/>
              <a:pPr/>
              <a:t>1/21/2021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3631722"/>
            <a:ext cx="3860800" cy="308975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2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4F380B-001F-4D96-8569-E478E449CF7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2" r:id="rId1"/>
    <p:sldLayoutId id="2147483933" r:id="rId2"/>
    <p:sldLayoutId id="2147483934" r:id="rId3"/>
    <p:sldLayoutId id="2147483935" r:id="rId4"/>
    <p:sldLayoutId id="2147483936" r:id="rId5"/>
    <p:sldLayoutId id="2147483937" r:id="rId6"/>
    <p:sldLayoutId id="2147483938" r:id="rId7"/>
    <p:sldLayoutId id="2147483939" r:id="rId8"/>
    <p:sldLayoutId id="2147483940" r:id="rId9"/>
    <p:sldLayoutId id="2147483941" r:id="rId10"/>
    <p:sldLayoutId id="2147483942" r:id="rId11"/>
    <p:sldLayoutId id="2147483956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47BFF0FC-DCAB-47B2-8C30-94BCD79923D1}"/>
              </a:ext>
            </a:extLst>
          </p:cNvPr>
          <p:cNvGrpSpPr/>
          <p:nvPr/>
        </p:nvGrpSpPr>
        <p:grpSpPr>
          <a:xfrm>
            <a:off x="1104405" y="4841842"/>
            <a:ext cx="9362083" cy="187148"/>
            <a:chOff x="3632040" y="5310936"/>
            <a:chExt cx="8559964" cy="131006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C77B777B-DEA8-4573-8596-03CD5CF4ACD7}"/>
                </a:ext>
              </a:extLst>
            </p:cNvPr>
            <p:cNvGrpSpPr/>
            <p:nvPr/>
          </p:nvGrpSpPr>
          <p:grpSpPr>
            <a:xfrm>
              <a:off x="3632040" y="5310936"/>
              <a:ext cx="4279981" cy="130977"/>
              <a:chOff x="11445923" y="0"/>
              <a:chExt cx="1119115" cy="2552282"/>
            </a:xfrm>
          </p:grpSpPr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AE60B278-363D-4CBD-BEC2-21DBD0331773}"/>
                  </a:ext>
                </a:extLst>
              </p:cNvPr>
              <p:cNvSpPr/>
              <p:nvPr/>
            </p:nvSpPr>
            <p:spPr>
              <a:xfrm>
                <a:off x="11818961" y="0"/>
                <a:ext cx="373038" cy="255228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8BC28E13-95D1-456C-9D5E-99C7C947E1E0}"/>
                  </a:ext>
                </a:extLst>
              </p:cNvPr>
              <p:cNvSpPr/>
              <p:nvPr/>
            </p:nvSpPr>
            <p:spPr>
              <a:xfrm>
                <a:off x="11445923" y="0"/>
                <a:ext cx="373038" cy="255228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B574B2F7-DAB3-42A4-AB9B-0B484B0455E9}"/>
                  </a:ext>
                </a:extLst>
              </p:cNvPr>
              <p:cNvSpPr/>
              <p:nvPr/>
            </p:nvSpPr>
            <p:spPr>
              <a:xfrm>
                <a:off x="12192000" y="0"/>
                <a:ext cx="373038" cy="2552282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E451F46C-5462-4285-B560-9B15C506BCF2}"/>
                </a:ext>
              </a:extLst>
            </p:cNvPr>
            <p:cNvGrpSpPr/>
            <p:nvPr/>
          </p:nvGrpSpPr>
          <p:grpSpPr>
            <a:xfrm>
              <a:off x="7923684" y="5312159"/>
              <a:ext cx="4268320" cy="129783"/>
              <a:chOff x="11448974" y="135087"/>
              <a:chExt cx="1116066" cy="2417704"/>
            </a:xfrm>
          </p:grpSpPr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B4DDE81F-6471-4E3B-ACB1-05368C5221F6}"/>
                  </a:ext>
                </a:extLst>
              </p:cNvPr>
              <p:cNvSpPr/>
              <p:nvPr/>
            </p:nvSpPr>
            <p:spPr>
              <a:xfrm>
                <a:off x="11822012" y="143042"/>
                <a:ext cx="373038" cy="240968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FF199574-BA69-4459-9AAF-BBE602C7B5A9}"/>
                  </a:ext>
                </a:extLst>
              </p:cNvPr>
              <p:cNvSpPr/>
              <p:nvPr/>
            </p:nvSpPr>
            <p:spPr>
              <a:xfrm>
                <a:off x="11448974" y="135087"/>
                <a:ext cx="373038" cy="241770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3C84CA51-8DA3-444D-9FC1-163933FD07B1}"/>
                  </a:ext>
                </a:extLst>
              </p:cNvPr>
              <p:cNvSpPr/>
              <p:nvPr/>
            </p:nvSpPr>
            <p:spPr>
              <a:xfrm>
                <a:off x="12192002" y="142963"/>
                <a:ext cx="373038" cy="240965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E2ACF8F-412B-4259-9576-1D195438BE9E}"/>
              </a:ext>
            </a:extLst>
          </p:cNvPr>
          <p:cNvGrpSpPr/>
          <p:nvPr/>
        </p:nvGrpSpPr>
        <p:grpSpPr>
          <a:xfrm>
            <a:off x="1129277" y="457201"/>
            <a:ext cx="8722092" cy="2587925"/>
            <a:chOff x="2894307" y="279783"/>
            <a:chExt cx="10128151" cy="3599116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7EF1BC10-5394-4692-A653-21E97C02C741}"/>
                </a:ext>
              </a:extLst>
            </p:cNvPr>
            <p:cNvSpPr/>
            <p:nvPr/>
          </p:nvSpPr>
          <p:spPr>
            <a:xfrm>
              <a:off x="8639544" y="279783"/>
              <a:ext cx="4382914" cy="3599116"/>
            </a:xfrm>
            <a:custGeom>
              <a:avLst/>
              <a:gdLst>
                <a:gd name="connsiteX0" fmla="*/ 92869 w 2847975"/>
                <a:gd name="connsiteY0" fmla="*/ 282416 h 1504950"/>
                <a:gd name="connsiteX1" fmla="*/ 2715101 w 2847975"/>
                <a:gd name="connsiteY1" fmla="*/ 7144 h 1504950"/>
                <a:gd name="connsiteX2" fmla="*/ 2843689 w 2847975"/>
                <a:gd name="connsiteY2" fmla="*/ 1497806 h 1504950"/>
                <a:gd name="connsiteX3" fmla="*/ 7144 w 2847975"/>
                <a:gd name="connsiteY3" fmla="*/ 1452086 h 1504950"/>
                <a:gd name="connsiteX0" fmla="*/ 85725 w 2836545"/>
                <a:gd name="connsiteY0" fmla="*/ 243434 h 1458824"/>
                <a:gd name="connsiteX1" fmla="*/ 2400189 w 2836545"/>
                <a:gd name="connsiteY1" fmla="*/ 0 h 1458824"/>
                <a:gd name="connsiteX2" fmla="*/ 2836545 w 2836545"/>
                <a:gd name="connsiteY2" fmla="*/ 1458824 h 1458824"/>
                <a:gd name="connsiteX3" fmla="*/ 0 w 2836545"/>
                <a:gd name="connsiteY3" fmla="*/ 1413104 h 1458824"/>
                <a:gd name="connsiteX4" fmla="*/ 85725 w 2836545"/>
                <a:gd name="connsiteY4" fmla="*/ 243434 h 1458824"/>
                <a:gd name="connsiteX0" fmla="*/ 85725 w 2465101"/>
                <a:gd name="connsiteY0" fmla="*/ 243434 h 1458824"/>
                <a:gd name="connsiteX1" fmla="*/ 2400189 w 2465101"/>
                <a:gd name="connsiteY1" fmla="*/ 0 h 1458824"/>
                <a:gd name="connsiteX2" fmla="*/ 2465101 w 2465101"/>
                <a:gd name="connsiteY2" fmla="*/ 1458824 h 1458824"/>
                <a:gd name="connsiteX3" fmla="*/ 0 w 2465101"/>
                <a:gd name="connsiteY3" fmla="*/ 1413104 h 1458824"/>
                <a:gd name="connsiteX4" fmla="*/ 85725 w 2465101"/>
                <a:gd name="connsiteY4" fmla="*/ 243434 h 1458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65101" h="1458824">
                  <a:moveTo>
                    <a:pt x="85725" y="243434"/>
                  </a:moveTo>
                  <a:lnTo>
                    <a:pt x="2400189" y="0"/>
                  </a:lnTo>
                  <a:lnTo>
                    <a:pt x="2465101" y="1458824"/>
                  </a:lnTo>
                  <a:lnTo>
                    <a:pt x="0" y="1413104"/>
                  </a:lnTo>
                  <a:lnTo>
                    <a:pt x="85725" y="243434"/>
                  </a:lnTo>
                  <a:close/>
                </a:path>
              </a:pathLst>
            </a:custGeom>
            <a:solidFill>
              <a:schemeClr val="accent1">
                <a:lumMod val="75000"/>
                <a:alpha val="92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endParaRPr>
            </a:p>
          </p:txBody>
        </p:sp>
        <p:sp>
          <p:nvSpPr>
            <p:cNvPr id="23" name="Cross 22">
              <a:extLst>
                <a:ext uri="{FF2B5EF4-FFF2-40B4-BE49-F238E27FC236}">
                  <a16:creationId xmlns:a16="http://schemas.microsoft.com/office/drawing/2014/main" id="{F2C440BD-A1EE-4511-A092-66A0C3562169}"/>
                </a:ext>
              </a:extLst>
            </p:cNvPr>
            <p:cNvSpPr/>
            <p:nvPr/>
          </p:nvSpPr>
          <p:spPr>
            <a:xfrm rot="1642289">
              <a:off x="2894307" y="2939798"/>
              <a:ext cx="140339" cy="140339"/>
            </a:xfrm>
            <a:prstGeom prst="plus">
              <a:avLst>
                <a:gd name="adj" fmla="val 4377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Star: 5 Points 23">
              <a:extLst>
                <a:ext uri="{FF2B5EF4-FFF2-40B4-BE49-F238E27FC236}">
                  <a16:creationId xmlns:a16="http://schemas.microsoft.com/office/drawing/2014/main" id="{1567340D-C398-499C-B7C4-D71207E9DAA5}"/>
                </a:ext>
              </a:extLst>
            </p:cNvPr>
            <p:cNvSpPr/>
            <p:nvPr/>
          </p:nvSpPr>
          <p:spPr>
            <a:xfrm rot="1627316">
              <a:off x="3122393" y="3454277"/>
              <a:ext cx="155440" cy="155440"/>
            </a:xfrm>
            <a:prstGeom prst="star5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35" name="Picture 2" descr="I:\2019\SEMUA TENTANG MEGASWARA\Logo Radio Network\RADIO NETWORK WHITE.pn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5233" y="82520"/>
            <a:ext cx="2956438" cy="1057852"/>
          </a:xfrm>
          <a:prstGeom prst="rect">
            <a:avLst/>
          </a:prstGeom>
          <a:noFill/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6210CFCD-3421-4A20-AFF5-6DB22C38A2E5}"/>
              </a:ext>
            </a:extLst>
          </p:cNvPr>
          <p:cNvSpPr txBox="1"/>
          <p:nvPr/>
        </p:nvSpPr>
        <p:spPr>
          <a:xfrm>
            <a:off x="2912823" y="831857"/>
            <a:ext cx="5242152" cy="203132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dirty="0">
                <a:solidFill>
                  <a:srgbClr val="FEFEFE"/>
                </a:solidFill>
                <a:latin typeface="Arial Black" panose="020B0A04020102020204" pitchFamily="34" charset="0"/>
                <a:cs typeface="Arial" pitchFamily="34" charset="0"/>
              </a:rPr>
              <a:t>BOGOR</a:t>
            </a:r>
          </a:p>
          <a:p>
            <a:pPr algn="r"/>
            <a:r>
              <a:rPr lang="en-US" altLang="ko-KR" dirty="0">
                <a:solidFill>
                  <a:srgbClr val="FEFEFE"/>
                </a:solidFill>
                <a:latin typeface="Arial Black" panose="020B0A04020102020204" pitchFamily="34" charset="0"/>
                <a:cs typeface="Arial" pitchFamily="34" charset="0"/>
              </a:rPr>
              <a:t>SERANG</a:t>
            </a:r>
          </a:p>
          <a:p>
            <a:pPr algn="r"/>
            <a:r>
              <a:rPr lang="en-US" altLang="ko-KR" dirty="0">
                <a:solidFill>
                  <a:srgbClr val="FEFEFE"/>
                </a:solidFill>
                <a:latin typeface="Arial Black" panose="020B0A04020102020204" pitchFamily="34" charset="0"/>
                <a:cs typeface="Arial" pitchFamily="34" charset="0"/>
              </a:rPr>
              <a:t>SUKABUMI</a:t>
            </a:r>
          </a:p>
          <a:p>
            <a:pPr algn="r"/>
            <a:r>
              <a:rPr lang="en-US" altLang="ko-KR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rPr>
              <a:t>KUNINGAN</a:t>
            </a:r>
          </a:p>
          <a:p>
            <a:pPr algn="r"/>
            <a:r>
              <a:rPr lang="en-US" altLang="ko-KR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rPr>
              <a:t>INDRAMAYU</a:t>
            </a:r>
          </a:p>
          <a:p>
            <a:pPr algn="r"/>
            <a:r>
              <a:rPr lang="en-US" altLang="ko-KR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rPr>
              <a:t>KOTA PERAK</a:t>
            </a:r>
          </a:p>
          <a:p>
            <a:pPr algn="r"/>
            <a:r>
              <a:rPr lang="en-US" altLang="ko-KR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rPr>
              <a:t>KULONPROGO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210CFCD-3421-4A20-AFF5-6DB22C38A2E5}"/>
              </a:ext>
            </a:extLst>
          </p:cNvPr>
          <p:cNvSpPr txBox="1"/>
          <p:nvPr/>
        </p:nvSpPr>
        <p:spPr>
          <a:xfrm>
            <a:off x="8268499" y="831857"/>
            <a:ext cx="5242152" cy="203132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b="1" dirty="0">
                <a:solidFill>
                  <a:srgbClr val="FEFEFE"/>
                </a:solidFill>
                <a:latin typeface="Arial Black" panose="020B0A04020102020204" pitchFamily="34" charset="0"/>
                <a:cs typeface="Arial" pitchFamily="34" charset="0"/>
              </a:rPr>
              <a:t>100.8 FM</a:t>
            </a:r>
          </a:p>
          <a:p>
            <a:r>
              <a:rPr lang="en-US" altLang="ko-KR" b="1" dirty="0">
                <a:solidFill>
                  <a:srgbClr val="FEFEFE"/>
                </a:solidFill>
                <a:latin typeface="Arial Black" panose="020B0A04020102020204" pitchFamily="34" charset="0"/>
                <a:cs typeface="Arial" pitchFamily="34" charset="0"/>
              </a:rPr>
              <a:t>91.4 FM</a:t>
            </a:r>
          </a:p>
          <a:p>
            <a:r>
              <a:rPr lang="en-US" altLang="ko-KR" b="1" dirty="0">
                <a:solidFill>
                  <a:srgbClr val="FEFEFE"/>
                </a:solidFill>
                <a:latin typeface="Arial Black" panose="020B0A04020102020204" pitchFamily="34" charset="0"/>
                <a:cs typeface="Arial" pitchFamily="34" charset="0"/>
              </a:rPr>
              <a:t>96.0 FM</a:t>
            </a:r>
          </a:p>
          <a:p>
            <a:r>
              <a:rPr lang="en-US" altLang="ko-KR" b="1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rPr>
              <a:t>89.8 FM</a:t>
            </a:r>
          </a:p>
          <a:p>
            <a:r>
              <a:rPr lang="en-US" altLang="ko-KR" b="1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rPr>
              <a:t>92.2 FM</a:t>
            </a:r>
          </a:p>
          <a:p>
            <a:r>
              <a:rPr lang="en-US" altLang="ko-KR" b="1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rPr>
              <a:t>94.6 FM</a:t>
            </a:r>
          </a:p>
          <a:p>
            <a:r>
              <a:rPr lang="en-US" altLang="ko-KR" b="1" dirty="0">
                <a:solidFill>
                  <a:schemeClr val="bg1"/>
                </a:solidFill>
                <a:latin typeface="Arial Black" panose="020B0A04020102020204" pitchFamily="34" charset="0"/>
                <a:cs typeface="Arial" pitchFamily="34" charset="0"/>
              </a:rPr>
              <a:t>93.8 FM</a:t>
            </a:r>
          </a:p>
        </p:txBody>
      </p:sp>
      <p:sp>
        <p:nvSpPr>
          <p:cNvPr id="40" name="Text Placeholder 39"/>
          <p:cNvSpPr>
            <a:spLocks noGrp="1"/>
          </p:cNvSpPr>
          <p:nvPr>
            <p:ph type="subTitle" idx="4294967295"/>
          </p:nvPr>
        </p:nvSpPr>
        <p:spPr>
          <a:xfrm>
            <a:off x="1719265" y="5240338"/>
            <a:ext cx="10472737" cy="175260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Head Office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Gd. UG Multimedia Center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Jl.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Suryakencana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No. 228-230 Bogor 16126, </a:t>
            </a:r>
            <a:r>
              <a:rPr lang="en-US" sz="14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Jawa</a:t>
            </a: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Barat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Direct Marketing 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(0251) 8331-425, 8393 379, 8332 787/F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Hunting : </a:t>
            </a:r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(0251) 8439 617, 8349 051 `</a:t>
            </a:r>
          </a:p>
        </p:txBody>
      </p:sp>
      <p:sp>
        <p:nvSpPr>
          <p:cNvPr id="41" name="Star: 5 Points 23">
            <a:extLst>
              <a:ext uri="{FF2B5EF4-FFF2-40B4-BE49-F238E27FC236}">
                <a16:creationId xmlns:a16="http://schemas.microsoft.com/office/drawing/2014/main" id="{1567340D-C398-499C-B7C4-D71207E9DAA5}"/>
              </a:ext>
            </a:extLst>
          </p:cNvPr>
          <p:cNvSpPr/>
          <p:nvPr/>
        </p:nvSpPr>
        <p:spPr>
          <a:xfrm rot="1627316">
            <a:off x="555072" y="3384949"/>
            <a:ext cx="133861" cy="1338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Star: 5 Points 23">
            <a:extLst>
              <a:ext uri="{FF2B5EF4-FFF2-40B4-BE49-F238E27FC236}">
                <a16:creationId xmlns:a16="http://schemas.microsoft.com/office/drawing/2014/main" id="{1567340D-C398-499C-B7C4-D71207E9DAA5}"/>
              </a:ext>
            </a:extLst>
          </p:cNvPr>
          <p:cNvSpPr/>
          <p:nvPr/>
        </p:nvSpPr>
        <p:spPr>
          <a:xfrm rot="1627316">
            <a:off x="707472" y="3537351"/>
            <a:ext cx="133861" cy="1338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Star: 5 Points 23">
            <a:extLst>
              <a:ext uri="{FF2B5EF4-FFF2-40B4-BE49-F238E27FC236}">
                <a16:creationId xmlns:a16="http://schemas.microsoft.com/office/drawing/2014/main" id="{1567340D-C398-499C-B7C4-D71207E9DAA5}"/>
              </a:ext>
            </a:extLst>
          </p:cNvPr>
          <p:cNvSpPr/>
          <p:nvPr/>
        </p:nvSpPr>
        <p:spPr>
          <a:xfrm rot="1627316">
            <a:off x="859872" y="3689751"/>
            <a:ext cx="133861" cy="1338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Star: 5 Points 23">
            <a:extLst>
              <a:ext uri="{FF2B5EF4-FFF2-40B4-BE49-F238E27FC236}">
                <a16:creationId xmlns:a16="http://schemas.microsoft.com/office/drawing/2014/main" id="{1567340D-C398-499C-B7C4-D71207E9DAA5}"/>
              </a:ext>
            </a:extLst>
          </p:cNvPr>
          <p:cNvSpPr/>
          <p:nvPr/>
        </p:nvSpPr>
        <p:spPr>
          <a:xfrm rot="1627316">
            <a:off x="1012272" y="3842149"/>
            <a:ext cx="133861" cy="1338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Star: 5 Points 23">
            <a:extLst>
              <a:ext uri="{FF2B5EF4-FFF2-40B4-BE49-F238E27FC236}">
                <a16:creationId xmlns:a16="http://schemas.microsoft.com/office/drawing/2014/main" id="{1567340D-C398-499C-B7C4-D71207E9DAA5}"/>
              </a:ext>
            </a:extLst>
          </p:cNvPr>
          <p:cNvSpPr/>
          <p:nvPr/>
        </p:nvSpPr>
        <p:spPr>
          <a:xfrm rot="1627316">
            <a:off x="1164672" y="3994551"/>
            <a:ext cx="133861" cy="1338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Star: 5 Points 23">
            <a:extLst>
              <a:ext uri="{FF2B5EF4-FFF2-40B4-BE49-F238E27FC236}">
                <a16:creationId xmlns:a16="http://schemas.microsoft.com/office/drawing/2014/main" id="{1567340D-C398-499C-B7C4-D71207E9DAA5}"/>
              </a:ext>
            </a:extLst>
          </p:cNvPr>
          <p:cNvSpPr/>
          <p:nvPr/>
        </p:nvSpPr>
        <p:spPr>
          <a:xfrm rot="1627316">
            <a:off x="1317072" y="4146951"/>
            <a:ext cx="133861" cy="1338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Star: 5 Points 23">
            <a:extLst>
              <a:ext uri="{FF2B5EF4-FFF2-40B4-BE49-F238E27FC236}">
                <a16:creationId xmlns:a16="http://schemas.microsoft.com/office/drawing/2014/main" id="{1567340D-C398-499C-B7C4-D71207E9DAA5}"/>
              </a:ext>
            </a:extLst>
          </p:cNvPr>
          <p:cNvSpPr/>
          <p:nvPr/>
        </p:nvSpPr>
        <p:spPr>
          <a:xfrm rot="1627316">
            <a:off x="1469472" y="4299351"/>
            <a:ext cx="133861" cy="1338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Star: 5 Points 23">
            <a:extLst>
              <a:ext uri="{FF2B5EF4-FFF2-40B4-BE49-F238E27FC236}">
                <a16:creationId xmlns:a16="http://schemas.microsoft.com/office/drawing/2014/main" id="{1567340D-C398-499C-B7C4-D71207E9DAA5}"/>
              </a:ext>
            </a:extLst>
          </p:cNvPr>
          <p:cNvSpPr/>
          <p:nvPr/>
        </p:nvSpPr>
        <p:spPr>
          <a:xfrm rot="1627316">
            <a:off x="1621872" y="4451751"/>
            <a:ext cx="133861" cy="1338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Star: 5 Points 23">
            <a:extLst>
              <a:ext uri="{FF2B5EF4-FFF2-40B4-BE49-F238E27FC236}">
                <a16:creationId xmlns:a16="http://schemas.microsoft.com/office/drawing/2014/main" id="{1567340D-C398-499C-B7C4-D71207E9DAA5}"/>
              </a:ext>
            </a:extLst>
          </p:cNvPr>
          <p:cNvSpPr/>
          <p:nvPr/>
        </p:nvSpPr>
        <p:spPr>
          <a:xfrm rot="1627316">
            <a:off x="1774272" y="4604151"/>
            <a:ext cx="133861" cy="1338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Star: 5 Points 23">
            <a:extLst>
              <a:ext uri="{FF2B5EF4-FFF2-40B4-BE49-F238E27FC236}">
                <a16:creationId xmlns:a16="http://schemas.microsoft.com/office/drawing/2014/main" id="{1567340D-C398-499C-B7C4-D71207E9DAA5}"/>
              </a:ext>
            </a:extLst>
          </p:cNvPr>
          <p:cNvSpPr/>
          <p:nvPr/>
        </p:nvSpPr>
        <p:spPr>
          <a:xfrm rot="1627316">
            <a:off x="2231472" y="5061351"/>
            <a:ext cx="133861" cy="1338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Star: 5 Points 23">
            <a:extLst>
              <a:ext uri="{FF2B5EF4-FFF2-40B4-BE49-F238E27FC236}">
                <a16:creationId xmlns:a16="http://schemas.microsoft.com/office/drawing/2014/main" id="{1567340D-C398-499C-B7C4-D71207E9DAA5}"/>
              </a:ext>
            </a:extLst>
          </p:cNvPr>
          <p:cNvSpPr/>
          <p:nvPr/>
        </p:nvSpPr>
        <p:spPr>
          <a:xfrm rot="1627316">
            <a:off x="2383872" y="5213751"/>
            <a:ext cx="133861" cy="1338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Star: 5 Points 23">
            <a:extLst>
              <a:ext uri="{FF2B5EF4-FFF2-40B4-BE49-F238E27FC236}">
                <a16:creationId xmlns:a16="http://schemas.microsoft.com/office/drawing/2014/main" id="{1567340D-C398-499C-B7C4-D71207E9DAA5}"/>
              </a:ext>
            </a:extLst>
          </p:cNvPr>
          <p:cNvSpPr/>
          <p:nvPr/>
        </p:nvSpPr>
        <p:spPr>
          <a:xfrm rot="1627316">
            <a:off x="2536272" y="5366151"/>
            <a:ext cx="133861" cy="1338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Star: 5 Points 23">
            <a:extLst>
              <a:ext uri="{FF2B5EF4-FFF2-40B4-BE49-F238E27FC236}">
                <a16:creationId xmlns:a16="http://schemas.microsoft.com/office/drawing/2014/main" id="{1567340D-C398-499C-B7C4-D71207E9DAA5}"/>
              </a:ext>
            </a:extLst>
          </p:cNvPr>
          <p:cNvSpPr/>
          <p:nvPr/>
        </p:nvSpPr>
        <p:spPr>
          <a:xfrm rot="1627316">
            <a:off x="2688672" y="5518551"/>
            <a:ext cx="133861" cy="1338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Star: 5 Points 23">
            <a:extLst>
              <a:ext uri="{FF2B5EF4-FFF2-40B4-BE49-F238E27FC236}">
                <a16:creationId xmlns:a16="http://schemas.microsoft.com/office/drawing/2014/main" id="{1567340D-C398-499C-B7C4-D71207E9DAA5}"/>
              </a:ext>
            </a:extLst>
          </p:cNvPr>
          <p:cNvSpPr/>
          <p:nvPr/>
        </p:nvSpPr>
        <p:spPr>
          <a:xfrm rot="1627316">
            <a:off x="2841072" y="5670951"/>
            <a:ext cx="133861" cy="1338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Star: 5 Points 23">
            <a:extLst>
              <a:ext uri="{FF2B5EF4-FFF2-40B4-BE49-F238E27FC236}">
                <a16:creationId xmlns:a16="http://schemas.microsoft.com/office/drawing/2014/main" id="{1567340D-C398-499C-B7C4-D71207E9DAA5}"/>
              </a:ext>
            </a:extLst>
          </p:cNvPr>
          <p:cNvSpPr/>
          <p:nvPr/>
        </p:nvSpPr>
        <p:spPr>
          <a:xfrm rot="1627316">
            <a:off x="2993471" y="5823351"/>
            <a:ext cx="133861" cy="1338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Star: 5 Points 23">
            <a:extLst>
              <a:ext uri="{FF2B5EF4-FFF2-40B4-BE49-F238E27FC236}">
                <a16:creationId xmlns:a16="http://schemas.microsoft.com/office/drawing/2014/main" id="{1567340D-C398-499C-B7C4-D71207E9DAA5}"/>
              </a:ext>
            </a:extLst>
          </p:cNvPr>
          <p:cNvSpPr/>
          <p:nvPr/>
        </p:nvSpPr>
        <p:spPr>
          <a:xfrm rot="1627316">
            <a:off x="3145872" y="5975751"/>
            <a:ext cx="133861" cy="1338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Star: 5 Points 23">
            <a:extLst>
              <a:ext uri="{FF2B5EF4-FFF2-40B4-BE49-F238E27FC236}">
                <a16:creationId xmlns:a16="http://schemas.microsoft.com/office/drawing/2014/main" id="{1567340D-C398-499C-B7C4-D71207E9DAA5}"/>
              </a:ext>
            </a:extLst>
          </p:cNvPr>
          <p:cNvSpPr/>
          <p:nvPr/>
        </p:nvSpPr>
        <p:spPr>
          <a:xfrm rot="1627316">
            <a:off x="3298272" y="6128151"/>
            <a:ext cx="133861" cy="1338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Star: 5 Points 23">
            <a:extLst>
              <a:ext uri="{FF2B5EF4-FFF2-40B4-BE49-F238E27FC236}">
                <a16:creationId xmlns:a16="http://schemas.microsoft.com/office/drawing/2014/main" id="{1567340D-C398-499C-B7C4-D71207E9DAA5}"/>
              </a:ext>
            </a:extLst>
          </p:cNvPr>
          <p:cNvSpPr/>
          <p:nvPr/>
        </p:nvSpPr>
        <p:spPr>
          <a:xfrm rot="1627316">
            <a:off x="3450672" y="6280551"/>
            <a:ext cx="133861" cy="1338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Star: 5 Points 23">
            <a:extLst>
              <a:ext uri="{FF2B5EF4-FFF2-40B4-BE49-F238E27FC236}">
                <a16:creationId xmlns:a16="http://schemas.microsoft.com/office/drawing/2014/main" id="{1567340D-C398-499C-B7C4-D71207E9DAA5}"/>
              </a:ext>
            </a:extLst>
          </p:cNvPr>
          <p:cNvSpPr/>
          <p:nvPr/>
        </p:nvSpPr>
        <p:spPr>
          <a:xfrm rot="1627316">
            <a:off x="3603072" y="6432951"/>
            <a:ext cx="133861" cy="1338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Star: 5 Points 23">
            <a:extLst>
              <a:ext uri="{FF2B5EF4-FFF2-40B4-BE49-F238E27FC236}">
                <a16:creationId xmlns:a16="http://schemas.microsoft.com/office/drawing/2014/main" id="{1567340D-C398-499C-B7C4-D71207E9DAA5}"/>
              </a:ext>
            </a:extLst>
          </p:cNvPr>
          <p:cNvSpPr/>
          <p:nvPr/>
        </p:nvSpPr>
        <p:spPr>
          <a:xfrm rot="1627316">
            <a:off x="3755471" y="6585351"/>
            <a:ext cx="133861" cy="1338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Star: 5 Points 23">
            <a:extLst>
              <a:ext uri="{FF2B5EF4-FFF2-40B4-BE49-F238E27FC236}">
                <a16:creationId xmlns:a16="http://schemas.microsoft.com/office/drawing/2014/main" id="{1567340D-C398-499C-B7C4-D71207E9DAA5}"/>
              </a:ext>
            </a:extLst>
          </p:cNvPr>
          <p:cNvSpPr/>
          <p:nvPr/>
        </p:nvSpPr>
        <p:spPr>
          <a:xfrm rot="1627316">
            <a:off x="3907872" y="6737751"/>
            <a:ext cx="133861" cy="133861"/>
          </a:xfrm>
          <a:prstGeom prst="star5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Cross 65">
            <a:extLst>
              <a:ext uri="{FF2B5EF4-FFF2-40B4-BE49-F238E27FC236}">
                <a16:creationId xmlns:a16="http://schemas.microsoft.com/office/drawing/2014/main" id="{F2C440BD-A1EE-4511-A092-66A0C3562169}"/>
              </a:ext>
            </a:extLst>
          </p:cNvPr>
          <p:cNvSpPr/>
          <p:nvPr/>
        </p:nvSpPr>
        <p:spPr>
          <a:xfrm rot="1642289">
            <a:off x="358649" y="2941894"/>
            <a:ext cx="120856" cy="120856"/>
          </a:xfrm>
          <a:prstGeom prst="plus">
            <a:avLst>
              <a:gd name="adj" fmla="val 4377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Cross 66">
            <a:extLst>
              <a:ext uri="{FF2B5EF4-FFF2-40B4-BE49-F238E27FC236}">
                <a16:creationId xmlns:a16="http://schemas.microsoft.com/office/drawing/2014/main" id="{F2C440BD-A1EE-4511-A092-66A0C3562169}"/>
              </a:ext>
            </a:extLst>
          </p:cNvPr>
          <p:cNvSpPr/>
          <p:nvPr/>
        </p:nvSpPr>
        <p:spPr>
          <a:xfrm rot="1642289">
            <a:off x="511049" y="3094294"/>
            <a:ext cx="120856" cy="120856"/>
          </a:xfrm>
          <a:prstGeom prst="plus">
            <a:avLst>
              <a:gd name="adj" fmla="val 4377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Cross 67">
            <a:extLst>
              <a:ext uri="{FF2B5EF4-FFF2-40B4-BE49-F238E27FC236}">
                <a16:creationId xmlns:a16="http://schemas.microsoft.com/office/drawing/2014/main" id="{F2C440BD-A1EE-4511-A092-66A0C3562169}"/>
              </a:ext>
            </a:extLst>
          </p:cNvPr>
          <p:cNvSpPr/>
          <p:nvPr/>
        </p:nvSpPr>
        <p:spPr>
          <a:xfrm rot="1642289">
            <a:off x="663449" y="3246694"/>
            <a:ext cx="120856" cy="120856"/>
          </a:xfrm>
          <a:prstGeom prst="plus">
            <a:avLst>
              <a:gd name="adj" fmla="val 4377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Cross 68">
            <a:extLst>
              <a:ext uri="{FF2B5EF4-FFF2-40B4-BE49-F238E27FC236}">
                <a16:creationId xmlns:a16="http://schemas.microsoft.com/office/drawing/2014/main" id="{F2C440BD-A1EE-4511-A092-66A0C3562169}"/>
              </a:ext>
            </a:extLst>
          </p:cNvPr>
          <p:cNvSpPr/>
          <p:nvPr/>
        </p:nvSpPr>
        <p:spPr>
          <a:xfrm rot="1642289">
            <a:off x="815849" y="3399094"/>
            <a:ext cx="120856" cy="120856"/>
          </a:xfrm>
          <a:prstGeom prst="plus">
            <a:avLst>
              <a:gd name="adj" fmla="val 4377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Cross 69">
            <a:extLst>
              <a:ext uri="{FF2B5EF4-FFF2-40B4-BE49-F238E27FC236}">
                <a16:creationId xmlns:a16="http://schemas.microsoft.com/office/drawing/2014/main" id="{F2C440BD-A1EE-4511-A092-66A0C3562169}"/>
              </a:ext>
            </a:extLst>
          </p:cNvPr>
          <p:cNvSpPr/>
          <p:nvPr/>
        </p:nvSpPr>
        <p:spPr>
          <a:xfrm rot="1642289">
            <a:off x="968249" y="3551494"/>
            <a:ext cx="120856" cy="120856"/>
          </a:xfrm>
          <a:prstGeom prst="plus">
            <a:avLst>
              <a:gd name="adj" fmla="val 4377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Cross 70">
            <a:extLst>
              <a:ext uri="{FF2B5EF4-FFF2-40B4-BE49-F238E27FC236}">
                <a16:creationId xmlns:a16="http://schemas.microsoft.com/office/drawing/2014/main" id="{F2C440BD-A1EE-4511-A092-66A0C3562169}"/>
              </a:ext>
            </a:extLst>
          </p:cNvPr>
          <p:cNvSpPr/>
          <p:nvPr/>
        </p:nvSpPr>
        <p:spPr>
          <a:xfrm rot="1642289">
            <a:off x="1120649" y="3703894"/>
            <a:ext cx="120856" cy="120856"/>
          </a:xfrm>
          <a:prstGeom prst="plus">
            <a:avLst>
              <a:gd name="adj" fmla="val 4377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Cross 71">
            <a:extLst>
              <a:ext uri="{FF2B5EF4-FFF2-40B4-BE49-F238E27FC236}">
                <a16:creationId xmlns:a16="http://schemas.microsoft.com/office/drawing/2014/main" id="{F2C440BD-A1EE-4511-A092-66A0C3562169}"/>
              </a:ext>
            </a:extLst>
          </p:cNvPr>
          <p:cNvSpPr/>
          <p:nvPr/>
        </p:nvSpPr>
        <p:spPr>
          <a:xfrm rot="1642289">
            <a:off x="1273049" y="3856294"/>
            <a:ext cx="120856" cy="120856"/>
          </a:xfrm>
          <a:prstGeom prst="plus">
            <a:avLst>
              <a:gd name="adj" fmla="val 4377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Cross 72">
            <a:extLst>
              <a:ext uri="{FF2B5EF4-FFF2-40B4-BE49-F238E27FC236}">
                <a16:creationId xmlns:a16="http://schemas.microsoft.com/office/drawing/2014/main" id="{F2C440BD-A1EE-4511-A092-66A0C3562169}"/>
              </a:ext>
            </a:extLst>
          </p:cNvPr>
          <p:cNvSpPr/>
          <p:nvPr/>
        </p:nvSpPr>
        <p:spPr>
          <a:xfrm rot="1642289">
            <a:off x="1425449" y="4008694"/>
            <a:ext cx="120856" cy="120856"/>
          </a:xfrm>
          <a:prstGeom prst="plus">
            <a:avLst>
              <a:gd name="adj" fmla="val 4377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Cross 73">
            <a:extLst>
              <a:ext uri="{FF2B5EF4-FFF2-40B4-BE49-F238E27FC236}">
                <a16:creationId xmlns:a16="http://schemas.microsoft.com/office/drawing/2014/main" id="{F2C440BD-A1EE-4511-A092-66A0C3562169}"/>
              </a:ext>
            </a:extLst>
          </p:cNvPr>
          <p:cNvSpPr/>
          <p:nvPr/>
        </p:nvSpPr>
        <p:spPr>
          <a:xfrm rot="1642289">
            <a:off x="1577849" y="4161094"/>
            <a:ext cx="120856" cy="120856"/>
          </a:xfrm>
          <a:prstGeom prst="plus">
            <a:avLst>
              <a:gd name="adj" fmla="val 4377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Cross 74">
            <a:extLst>
              <a:ext uri="{FF2B5EF4-FFF2-40B4-BE49-F238E27FC236}">
                <a16:creationId xmlns:a16="http://schemas.microsoft.com/office/drawing/2014/main" id="{F2C440BD-A1EE-4511-A092-66A0C3562169}"/>
              </a:ext>
            </a:extLst>
          </p:cNvPr>
          <p:cNvSpPr/>
          <p:nvPr/>
        </p:nvSpPr>
        <p:spPr>
          <a:xfrm rot="1642289">
            <a:off x="1730249" y="4313494"/>
            <a:ext cx="120856" cy="120856"/>
          </a:xfrm>
          <a:prstGeom prst="plus">
            <a:avLst>
              <a:gd name="adj" fmla="val 4377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Cross 75">
            <a:extLst>
              <a:ext uri="{FF2B5EF4-FFF2-40B4-BE49-F238E27FC236}">
                <a16:creationId xmlns:a16="http://schemas.microsoft.com/office/drawing/2014/main" id="{F2C440BD-A1EE-4511-A092-66A0C3562169}"/>
              </a:ext>
            </a:extLst>
          </p:cNvPr>
          <p:cNvSpPr/>
          <p:nvPr/>
        </p:nvSpPr>
        <p:spPr>
          <a:xfrm rot="1642289">
            <a:off x="1882649" y="4465894"/>
            <a:ext cx="120856" cy="120856"/>
          </a:xfrm>
          <a:prstGeom prst="plus">
            <a:avLst>
              <a:gd name="adj" fmla="val 4377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Cross 76">
            <a:extLst>
              <a:ext uri="{FF2B5EF4-FFF2-40B4-BE49-F238E27FC236}">
                <a16:creationId xmlns:a16="http://schemas.microsoft.com/office/drawing/2014/main" id="{F2C440BD-A1EE-4511-A092-66A0C3562169}"/>
              </a:ext>
            </a:extLst>
          </p:cNvPr>
          <p:cNvSpPr/>
          <p:nvPr/>
        </p:nvSpPr>
        <p:spPr>
          <a:xfrm rot="1642289">
            <a:off x="2035049" y="4618294"/>
            <a:ext cx="120856" cy="120856"/>
          </a:xfrm>
          <a:prstGeom prst="plus">
            <a:avLst>
              <a:gd name="adj" fmla="val 4377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Cross 77">
            <a:extLst>
              <a:ext uri="{FF2B5EF4-FFF2-40B4-BE49-F238E27FC236}">
                <a16:creationId xmlns:a16="http://schemas.microsoft.com/office/drawing/2014/main" id="{F2C440BD-A1EE-4511-A092-66A0C3562169}"/>
              </a:ext>
            </a:extLst>
          </p:cNvPr>
          <p:cNvSpPr/>
          <p:nvPr/>
        </p:nvSpPr>
        <p:spPr>
          <a:xfrm rot="1642289">
            <a:off x="2187449" y="4770694"/>
            <a:ext cx="120856" cy="120856"/>
          </a:xfrm>
          <a:prstGeom prst="plus">
            <a:avLst>
              <a:gd name="adj" fmla="val 4377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1784573" y="4353166"/>
            <a:ext cx="529467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83" name="Group 82"/>
          <p:cNvGrpSpPr/>
          <p:nvPr/>
        </p:nvGrpSpPr>
        <p:grpSpPr>
          <a:xfrm>
            <a:off x="-353679" y="5848707"/>
            <a:ext cx="2475781" cy="586601"/>
            <a:chOff x="-353679" y="5848705"/>
            <a:chExt cx="2475781" cy="586601"/>
          </a:xfrm>
        </p:grpSpPr>
        <p:sp>
          <p:nvSpPr>
            <p:cNvPr id="84" name="TextBox 83"/>
            <p:cNvSpPr txBox="1"/>
            <p:nvPr/>
          </p:nvSpPr>
          <p:spPr>
            <a:xfrm>
              <a:off x="-353679" y="5848705"/>
              <a:ext cx="2475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err="1">
                  <a:solidFill>
                    <a:schemeClr val="bg1"/>
                  </a:solidFill>
                </a:rPr>
                <a:t>Megaswara</a:t>
              </a:r>
              <a:r>
                <a:rPr lang="en-US" sz="1100" dirty="0">
                  <a:solidFill>
                    <a:schemeClr val="bg1"/>
                  </a:solidFill>
                </a:rPr>
                <a:t> fm</a:t>
              </a:r>
            </a:p>
          </p:txBody>
        </p:sp>
        <p:grpSp>
          <p:nvGrpSpPr>
            <p:cNvPr id="64" name="Group 63"/>
            <p:cNvGrpSpPr/>
            <p:nvPr/>
          </p:nvGrpSpPr>
          <p:grpSpPr>
            <a:xfrm>
              <a:off x="357556" y="5979542"/>
              <a:ext cx="1165815" cy="455764"/>
              <a:chOff x="357556" y="5979542"/>
              <a:chExt cx="1165815" cy="455764"/>
            </a:xfrm>
          </p:grpSpPr>
          <p:grpSp>
            <p:nvGrpSpPr>
              <p:cNvPr id="65" name="Group 45">
                <a:extLst>
                  <a:ext uri="{FF2B5EF4-FFF2-40B4-BE49-F238E27FC236}">
                    <a16:creationId xmlns:a16="http://schemas.microsoft.com/office/drawing/2014/main" id="{2894B7B9-0ADF-46FD-AA77-5C58D5EE74DF}"/>
                  </a:ext>
                </a:extLst>
              </p:cNvPr>
              <p:cNvGrpSpPr/>
              <p:nvPr/>
            </p:nvGrpSpPr>
            <p:grpSpPr>
              <a:xfrm>
                <a:off x="357556" y="6097035"/>
                <a:ext cx="781131" cy="224767"/>
                <a:chOff x="3130166" y="5667342"/>
                <a:chExt cx="1254837" cy="361074"/>
              </a:xfrm>
              <a:solidFill>
                <a:schemeClr val="bg1"/>
              </a:solidFill>
            </p:grpSpPr>
            <p:sp>
              <p:nvSpPr>
                <p:cNvPr id="79" name="Rounded Rectangle 3">
                  <a:extLst>
                    <a:ext uri="{FF2B5EF4-FFF2-40B4-BE49-F238E27FC236}">
                      <a16:creationId xmlns:a16="http://schemas.microsoft.com/office/drawing/2014/main" id="{4385172E-3229-4C27-A37B-EA46D760CAA0}"/>
                    </a:ext>
                  </a:extLst>
                </p:cNvPr>
                <p:cNvSpPr/>
                <p:nvPr/>
              </p:nvSpPr>
              <p:spPr>
                <a:xfrm>
                  <a:off x="4023929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2841893" y="181064"/>
                      </a:moveTo>
                      <a:cubicBezTo>
                        <a:pt x="2485731" y="190239"/>
                        <a:pt x="2106781" y="339266"/>
                        <a:pt x="2105790" y="859562"/>
                      </a:cubicBezTo>
                      <a:lnTo>
                        <a:pt x="2106860" y="863292"/>
                      </a:lnTo>
                      <a:lnTo>
                        <a:pt x="2106860" y="1248172"/>
                      </a:lnTo>
                      <a:lnTo>
                        <a:pt x="1691968" y="1248172"/>
                      </a:lnTo>
                      <a:lnTo>
                        <a:pt x="1691968" y="1824236"/>
                      </a:lnTo>
                      <a:lnTo>
                        <a:pt x="2106860" y="1824236"/>
                      </a:lnTo>
                      <a:lnTo>
                        <a:pt x="2106860" y="3779396"/>
                      </a:lnTo>
                      <a:lnTo>
                        <a:pt x="2754932" y="3779396"/>
                      </a:lnTo>
                      <a:lnTo>
                        <a:pt x="2754932" y="1824236"/>
                      </a:lnTo>
                      <a:lnTo>
                        <a:pt x="3305869" y="1813665"/>
                      </a:lnTo>
                      <a:lnTo>
                        <a:pt x="3348152" y="1248172"/>
                      </a:lnTo>
                      <a:lnTo>
                        <a:pt x="2754932" y="1248172"/>
                      </a:lnTo>
                      <a:lnTo>
                        <a:pt x="2754932" y="907124"/>
                      </a:lnTo>
                      <a:cubicBezTo>
                        <a:pt x="2746287" y="682909"/>
                        <a:pt x="3148643" y="674567"/>
                        <a:pt x="3369037" y="759137"/>
                      </a:cubicBezTo>
                      <a:cubicBezTo>
                        <a:pt x="3391941" y="611142"/>
                        <a:pt x="3398988" y="447290"/>
                        <a:pt x="3443034" y="304580"/>
                      </a:cubicBezTo>
                      <a:cubicBezTo>
                        <a:pt x="3382140" y="251394"/>
                        <a:pt x="3118909" y="173928"/>
                        <a:pt x="2841893" y="181064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80" name="Rounded Rectangle 39">
                  <a:extLst>
                    <a:ext uri="{FF2B5EF4-FFF2-40B4-BE49-F238E27FC236}">
                      <a16:creationId xmlns:a16="http://schemas.microsoft.com/office/drawing/2014/main" id="{D8CD5966-8C25-400C-B44B-A312002B895D}"/>
                    </a:ext>
                  </a:extLst>
                </p:cNvPr>
                <p:cNvSpPr/>
                <p:nvPr/>
              </p:nvSpPr>
              <p:spPr>
                <a:xfrm>
                  <a:off x="3130166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000" h="720000">
                      <a:moveTo>
                        <a:pt x="432774" y="374766"/>
                      </a:moveTo>
                      <a:lnTo>
                        <a:pt x="356410" y="443079"/>
                      </a:lnTo>
                      <a:lnTo>
                        <a:pt x="284362" y="376738"/>
                      </a:lnTo>
                      <a:lnTo>
                        <a:pt x="113898" y="532449"/>
                      </a:lnTo>
                      <a:lnTo>
                        <a:pt x="607054" y="532449"/>
                      </a:lnTo>
                      <a:close/>
                      <a:moveTo>
                        <a:pt x="602842" y="222629"/>
                      </a:moveTo>
                      <a:lnTo>
                        <a:pt x="465239" y="345724"/>
                      </a:lnTo>
                      <a:lnTo>
                        <a:pt x="445928" y="363784"/>
                      </a:lnTo>
                      <a:lnTo>
                        <a:pt x="602842" y="510538"/>
                      </a:lnTo>
                      <a:close/>
                      <a:moveTo>
                        <a:pt x="112511" y="218501"/>
                      </a:moveTo>
                      <a:lnTo>
                        <a:pt x="112511" y="508421"/>
                      </a:lnTo>
                      <a:lnTo>
                        <a:pt x="268715" y="362330"/>
                      </a:lnTo>
                      <a:close/>
                      <a:moveTo>
                        <a:pt x="113462" y="187552"/>
                      </a:moveTo>
                      <a:lnTo>
                        <a:pt x="356909" y="411714"/>
                      </a:lnTo>
                      <a:lnTo>
                        <a:pt x="607490" y="187552"/>
                      </a:lnTo>
                      <a:close/>
                      <a:moveTo>
                        <a:pt x="72374" y="0"/>
                      </a:moveTo>
                      <a:lnTo>
                        <a:pt x="647626" y="0"/>
                      </a:lnTo>
                      <a:cubicBezTo>
                        <a:pt x="687597" y="0"/>
                        <a:pt x="720000" y="32403"/>
                        <a:pt x="720000" y="72374"/>
                      </a:cubicBezTo>
                      <a:lnTo>
                        <a:pt x="720000" y="647626"/>
                      </a:lnTo>
                      <a:cubicBezTo>
                        <a:pt x="720000" y="687597"/>
                        <a:pt x="687597" y="720000"/>
                        <a:pt x="647626" y="720000"/>
                      </a:cubicBezTo>
                      <a:lnTo>
                        <a:pt x="72374" y="720000"/>
                      </a:lnTo>
                      <a:cubicBezTo>
                        <a:pt x="32403" y="720000"/>
                        <a:pt x="0" y="687597"/>
                        <a:pt x="0" y="647626"/>
                      </a:cubicBezTo>
                      <a:lnTo>
                        <a:pt x="0" y="72374"/>
                      </a:lnTo>
                      <a:cubicBezTo>
                        <a:pt x="0" y="32403"/>
                        <a:pt x="32403" y="0"/>
                        <a:pt x="7237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81" name="Rounded Rectangle 2">
                  <a:extLst>
                    <a:ext uri="{FF2B5EF4-FFF2-40B4-BE49-F238E27FC236}">
                      <a16:creationId xmlns:a16="http://schemas.microsoft.com/office/drawing/2014/main" id="{FC35254F-5C3D-4C52-845A-B1E1F13F70E3}"/>
                    </a:ext>
                  </a:extLst>
                </p:cNvPr>
                <p:cNvSpPr/>
                <p:nvPr/>
              </p:nvSpPr>
              <p:spPr>
                <a:xfrm>
                  <a:off x="3577047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3160999" y="1374274"/>
                      </a:moveTo>
                      <a:cubicBezTo>
                        <a:pt x="3161390" y="1371268"/>
                        <a:pt x="3160138" y="1380887"/>
                        <a:pt x="3155132" y="1419362"/>
                      </a:cubicBezTo>
                      <a:cubicBezTo>
                        <a:pt x="3155132" y="1419362"/>
                        <a:pt x="3155131" y="1419362"/>
                        <a:pt x="3155131" y="1419362"/>
                      </a:cubicBezTo>
                      <a:cubicBezTo>
                        <a:pt x="3155133" y="1419346"/>
                        <a:pt x="3160347" y="1379282"/>
                        <a:pt x="3160999" y="1374274"/>
                      </a:cubicBezTo>
                      <a:close/>
                      <a:moveTo>
                        <a:pt x="2538382" y="802616"/>
                      </a:moveTo>
                      <a:cubicBezTo>
                        <a:pt x="2197761" y="802616"/>
                        <a:pt x="1921633" y="1078744"/>
                        <a:pt x="1921633" y="1419365"/>
                      </a:cubicBezTo>
                      <a:cubicBezTo>
                        <a:pt x="1921633" y="1471638"/>
                        <a:pt x="1928136" y="1522392"/>
                        <a:pt x="1942445" y="1570340"/>
                      </a:cubicBezTo>
                      <a:cubicBezTo>
                        <a:pt x="1547199" y="1510736"/>
                        <a:pt x="1173928" y="1425572"/>
                        <a:pt x="752016" y="931012"/>
                      </a:cubicBezTo>
                      <a:cubicBezTo>
                        <a:pt x="555558" y="1323929"/>
                        <a:pt x="701457" y="1569504"/>
                        <a:pt x="934030" y="1745738"/>
                      </a:cubicBezTo>
                      <a:cubicBezTo>
                        <a:pt x="832912" y="1726959"/>
                        <a:pt x="757794" y="1716846"/>
                        <a:pt x="665343" y="1650397"/>
                      </a:cubicBezTo>
                      <a:cubicBezTo>
                        <a:pt x="692788" y="2037537"/>
                        <a:pt x="906583" y="2177657"/>
                        <a:pt x="1111709" y="2257108"/>
                      </a:cubicBezTo>
                      <a:cubicBezTo>
                        <a:pt x="1029370" y="2275887"/>
                        <a:pt x="986032" y="2268664"/>
                        <a:pt x="856023" y="2244108"/>
                      </a:cubicBezTo>
                      <a:cubicBezTo>
                        <a:pt x="968698" y="2582132"/>
                        <a:pt x="1241718" y="2664472"/>
                        <a:pt x="1402064" y="2660137"/>
                      </a:cubicBezTo>
                      <a:cubicBezTo>
                        <a:pt x="1212828" y="2802425"/>
                        <a:pt x="1063318" y="2869598"/>
                        <a:pt x="552668" y="2902822"/>
                      </a:cubicBezTo>
                      <a:cubicBezTo>
                        <a:pt x="978087" y="3213400"/>
                        <a:pt x="1650526" y="3189564"/>
                        <a:pt x="1978439" y="3093502"/>
                      </a:cubicBezTo>
                      <a:cubicBezTo>
                        <a:pt x="2679046" y="2850818"/>
                        <a:pt x="2894283" y="2547463"/>
                        <a:pt x="3053184" y="2031759"/>
                      </a:cubicBezTo>
                      <a:cubicBezTo>
                        <a:pt x="3132291" y="1592391"/>
                        <a:pt x="3116471" y="1716445"/>
                        <a:pt x="3155131" y="1419365"/>
                      </a:cubicBezTo>
                      <a:cubicBezTo>
                        <a:pt x="3155131" y="1419364"/>
                        <a:pt x="3155132" y="1419363"/>
                        <a:pt x="3155132" y="1419362"/>
                      </a:cubicBezTo>
                      <a:cubicBezTo>
                        <a:pt x="3257477" y="1315095"/>
                        <a:pt x="3372036" y="1223751"/>
                        <a:pt x="3407333" y="1117847"/>
                      </a:cubicBezTo>
                      <a:cubicBezTo>
                        <a:pt x="3307709" y="1140260"/>
                        <a:pt x="3221086" y="1197342"/>
                        <a:pt x="3108461" y="1185086"/>
                      </a:cubicBezTo>
                      <a:cubicBezTo>
                        <a:pt x="3188365" y="1141325"/>
                        <a:pt x="3284860" y="1028153"/>
                        <a:pt x="3334650" y="883134"/>
                      </a:cubicBezTo>
                      <a:cubicBezTo>
                        <a:pt x="3225580" y="952795"/>
                        <a:pt x="3152155" y="998691"/>
                        <a:pt x="2995677" y="1008938"/>
                      </a:cubicBezTo>
                      <a:cubicBezTo>
                        <a:pt x="2884471" y="881691"/>
                        <a:pt x="2720661" y="802616"/>
                        <a:pt x="2538382" y="802616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82" name="Picture 81" descr="LOGO IG PUTIH.png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07" y="5979542"/>
                <a:ext cx="455764" cy="45576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1005882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7001">
              <a:srgbClr val="E6E6E6"/>
            </a:gs>
            <a:gs pos="32001">
              <a:srgbClr val="7D8496"/>
            </a:gs>
            <a:gs pos="47000">
              <a:srgbClr val="E6E6E6"/>
            </a:gs>
            <a:gs pos="85001">
              <a:srgbClr val="7D8496"/>
            </a:gs>
            <a:gs pos="100000">
              <a:srgbClr val="E6E6E6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785005" y="1268083"/>
            <a:ext cx="11300604" cy="21566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4193314" y="1163977"/>
            <a:ext cx="3650527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>
                <a:solidFill>
                  <a:srgbClr val="FEFEFE"/>
                </a:solidFill>
                <a:cs typeface="Arial" pitchFamily="34" charset="0"/>
              </a:rPr>
              <a:t>Map Coverage Area Network</a:t>
            </a:r>
            <a:endParaRPr lang="ko-KR" altLang="en-US" sz="2000" b="1" dirty="0">
              <a:solidFill>
                <a:srgbClr val="FEFEFE"/>
              </a:solidFill>
              <a:cs typeface="Arial" pitchFamily="34" charset="0"/>
            </a:endParaRPr>
          </a:p>
        </p:txBody>
      </p:sp>
      <p:pic>
        <p:nvPicPr>
          <p:cNvPr id="11" name="Picture 10" descr="PETA JAWA RADIO NETWORK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3850" y="1163977"/>
            <a:ext cx="11774041" cy="5988661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-353679" y="5848707"/>
            <a:ext cx="2475781" cy="586601"/>
            <a:chOff x="-353679" y="5848705"/>
            <a:chExt cx="2475781" cy="586601"/>
          </a:xfrm>
        </p:grpSpPr>
        <p:sp>
          <p:nvSpPr>
            <p:cNvPr id="13" name="TextBox 12"/>
            <p:cNvSpPr txBox="1"/>
            <p:nvPr/>
          </p:nvSpPr>
          <p:spPr>
            <a:xfrm>
              <a:off x="-353679" y="5848705"/>
              <a:ext cx="2475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err="1">
                  <a:solidFill>
                    <a:schemeClr val="bg1"/>
                  </a:solidFill>
                </a:rPr>
                <a:t>Megaswara</a:t>
              </a:r>
              <a:r>
                <a:rPr lang="en-US" sz="1100" dirty="0">
                  <a:solidFill>
                    <a:schemeClr val="bg1"/>
                  </a:solidFill>
                </a:rPr>
                <a:t> fm</a:t>
              </a:r>
            </a:p>
          </p:txBody>
        </p:sp>
        <p:grpSp>
          <p:nvGrpSpPr>
            <p:cNvPr id="14" name="Group 63"/>
            <p:cNvGrpSpPr/>
            <p:nvPr/>
          </p:nvGrpSpPr>
          <p:grpSpPr>
            <a:xfrm>
              <a:off x="357556" y="5979542"/>
              <a:ext cx="1165815" cy="455764"/>
              <a:chOff x="357556" y="5979542"/>
              <a:chExt cx="1165815" cy="455764"/>
            </a:xfrm>
          </p:grpSpPr>
          <p:grpSp>
            <p:nvGrpSpPr>
              <p:cNvPr id="15" name="Group 45">
                <a:extLst>
                  <a:ext uri="{FF2B5EF4-FFF2-40B4-BE49-F238E27FC236}">
                    <a16:creationId xmlns:a16="http://schemas.microsoft.com/office/drawing/2014/main" id="{2894B7B9-0ADF-46FD-AA77-5C58D5EE74DF}"/>
                  </a:ext>
                </a:extLst>
              </p:cNvPr>
              <p:cNvGrpSpPr/>
              <p:nvPr/>
            </p:nvGrpSpPr>
            <p:grpSpPr>
              <a:xfrm>
                <a:off x="357556" y="6097035"/>
                <a:ext cx="781131" cy="224767"/>
                <a:chOff x="3130166" y="5667342"/>
                <a:chExt cx="1254837" cy="361074"/>
              </a:xfrm>
              <a:solidFill>
                <a:schemeClr val="bg1"/>
              </a:solidFill>
            </p:grpSpPr>
            <p:sp>
              <p:nvSpPr>
                <p:cNvPr id="17" name="Rounded Rectangle 3">
                  <a:extLst>
                    <a:ext uri="{FF2B5EF4-FFF2-40B4-BE49-F238E27FC236}">
                      <a16:creationId xmlns:a16="http://schemas.microsoft.com/office/drawing/2014/main" id="{4385172E-3229-4C27-A37B-EA46D760CAA0}"/>
                    </a:ext>
                  </a:extLst>
                </p:cNvPr>
                <p:cNvSpPr/>
                <p:nvPr/>
              </p:nvSpPr>
              <p:spPr>
                <a:xfrm>
                  <a:off x="4023929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2841893" y="181064"/>
                      </a:moveTo>
                      <a:cubicBezTo>
                        <a:pt x="2485731" y="190239"/>
                        <a:pt x="2106781" y="339266"/>
                        <a:pt x="2105790" y="859562"/>
                      </a:cubicBezTo>
                      <a:lnTo>
                        <a:pt x="2106860" y="863292"/>
                      </a:lnTo>
                      <a:lnTo>
                        <a:pt x="2106860" y="1248172"/>
                      </a:lnTo>
                      <a:lnTo>
                        <a:pt x="1691968" y="1248172"/>
                      </a:lnTo>
                      <a:lnTo>
                        <a:pt x="1691968" y="1824236"/>
                      </a:lnTo>
                      <a:lnTo>
                        <a:pt x="2106860" y="1824236"/>
                      </a:lnTo>
                      <a:lnTo>
                        <a:pt x="2106860" y="3779396"/>
                      </a:lnTo>
                      <a:lnTo>
                        <a:pt x="2754932" y="3779396"/>
                      </a:lnTo>
                      <a:lnTo>
                        <a:pt x="2754932" y="1824236"/>
                      </a:lnTo>
                      <a:lnTo>
                        <a:pt x="3305869" y="1813665"/>
                      </a:lnTo>
                      <a:lnTo>
                        <a:pt x="3348152" y="1248172"/>
                      </a:lnTo>
                      <a:lnTo>
                        <a:pt x="2754932" y="1248172"/>
                      </a:lnTo>
                      <a:lnTo>
                        <a:pt x="2754932" y="907124"/>
                      </a:lnTo>
                      <a:cubicBezTo>
                        <a:pt x="2746287" y="682909"/>
                        <a:pt x="3148643" y="674567"/>
                        <a:pt x="3369037" y="759137"/>
                      </a:cubicBezTo>
                      <a:cubicBezTo>
                        <a:pt x="3391941" y="611142"/>
                        <a:pt x="3398988" y="447290"/>
                        <a:pt x="3443034" y="304580"/>
                      </a:cubicBezTo>
                      <a:cubicBezTo>
                        <a:pt x="3382140" y="251394"/>
                        <a:pt x="3118909" y="173928"/>
                        <a:pt x="2841893" y="181064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8" name="Rounded Rectangle 39">
                  <a:extLst>
                    <a:ext uri="{FF2B5EF4-FFF2-40B4-BE49-F238E27FC236}">
                      <a16:creationId xmlns:a16="http://schemas.microsoft.com/office/drawing/2014/main" id="{D8CD5966-8C25-400C-B44B-A312002B895D}"/>
                    </a:ext>
                  </a:extLst>
                </p:cNvPr>
                <p:cNvSpPr/>
                <p:nvPr/>
              </p:nvSpPr>
              <p:spPr>
                <a:xfrm>
                  <a:off x="3130166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000" h="720000">
                      <a:moveTo>
                        <a:pt x="432774" y="374766"/>
                      </a:moveTo>
                      <a:lnTo>
                        <a:pt x="356410" y="443079"/>
                      </a:lnTo>
                      <a:lnTo>
                        <a:pt x="284362" y="376738"/>
                      </a:lnTo>
                      <a:lnTo>
                        <a:pt x="113898" y="532449"/>
                      </a:lnTo>
                      <a:lnTo>
                        <a:pt x="607054" y="532449"/>
                      </a:lnTo>
                      <a:close/>
                      <a:moveTo>
                        <a:pt x="602842" y="222629"/>
                      </a:moveTo>
                      <a:lnTo>
                        <a:pt x="465239" y="345724"/>
                      </a:lnTo>
                      <a:lnTo>
                        <a:pt x="445928" y="363784"/>
                      </a:lnTo>
                      <a:lnTo>
                        <a:pt x="602842" y="510538"/>
                      </a:lnTo>
                      <a:close/>
                      <a:moveTo>
                        <a:pt x="112511" y="218501"/>
                      </a:moveTo>
                      <a:lnTo>
                        <a:pt x="112511" y="508421"/>
                      </a:lnTo>
                      <a:lnTo>
                        <a:pt x="268715" y="362330"/>
                      </a:lnTo>
                      <a:close/>
                      <a:moveTo>
                        <a:pt x="113462" y="187552"/>
                      </a:moveTo>
                      <a:lnTo>
                        <a:pt x="356909" y="411714"/>
                      </a:lnTo>
                      <a:lnTo>
                        <a:pt x="607490" y="187552"/>
                      </a:lnTo>
                      <a:close/>
                      <a:moveTo>
                        <a:pt x="72374" y="0"/>
                      </a:moveTo>
                      <a:lnTo>
                        <a:pt x="647626" y="0"/>
                      </a:lnTo>
                      <a:cubicBezTo>
                        <a:pt x="687597" y="0"/>
                        <a:pt x="720000" y="32403"/>
                        <a:pt x="720000" y="72374"/>
                      </a:cubicBezTo>
                      <a:lnTo>
                        <a:pt x="720000" y="647626"/>
                      </a:lnTo>
                      <a:cubicBezTo>
                        <a:pt x="720000" y="687597"/>
                        <a:pt x="687597" y="720000"/>
                        <a:pt x="647626" y="720000"/>
                      </a:cubicBezTo>
                      <a:lnTo>
                        <a:pt x="72374" y="720000"/>
                      </a:lnTo>
                      <a:cubicBezTo>
                        <a:pt x="32403" y="720000"/>
                        <a:pt x="0" y="687597"/>
                        <a:pt x="0" y="647626"/>
                      </a:cubicBezTo>
                      <a:lnTo>
                        <a:pt x="0" y="72374"/>
                      </a:lnTo>
                      <a:cubicBezTo>
                        <a:pt x="0" y="32403"/>
                        <a:pt x="32403" y="0"/>
                        <a:pt x="7237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9" name="Rounded Rectangle 2">
                  <a:extLst>
                    <a:ext uri="{FF2B5EF4-FFF2-40B4-BE49-F238E27FC236}">
                      <a16:creationId xmlns:a16="http://schemas.microsoft.com/office/drawing/2014/main" id="{FC35254F-5C3D-4C52-845A-B1E1F13F70E3}"/>
                    </a:ext>
                  </a:extLst>
                </p:cNvPr>
                <p:cNvSpPr/>
                <p:nvPr/>
              </p:nvSpPr>
              <p:spPr>
                <a:xfrm>
                  <a:off x="3577047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3160999" y="1374274"/>
                      </a:moveTo>
                      <a:cubicBezTo>
                        <a:pt x="3161390" y="1371268"/>
                        <a:pt x="3160138" y="1380887"/>
                        <a:pt x="3155132" y="1419362"/>
                      </a:cubicBezTo>
                      <a:cubicBezTo>
                        <a:pt x="3155132" y="1419362"/>
                        <a:pt x="3155131" y="1419362"/>
                        <a:pt x="3155131" y="1419362"/>
                      </a:cubicBezTo>
                      <a:cubicBezTo>
                        <a:pt x="3155133" y="1419346"/>
                        <a:pt x="3160347" y="1379282"/>
                        <a:pt x="3160999" y="1374274"/>
                      </a:cubicBezTo>
                      <a:close/>
                      <a:moveTo>
                        <a:pt x="2538382" y="802616"/>
                      </a:moveTo>
                      <a:cubicBezTo>
                        <a:pt x="2197761" y="802616"/>
                        <a:pt x="1921633" y="1078744"/>
                        <a:pt x="1921633" y="1419365"/>
                      </a:cubicBezTo>
                      <a:cubicBezTo>
                        <a:pt x="1921633" y="1471638"/>
                        <a:pt x="1928136" y="1522392"/>
                        <a:pt x="1942445" y="1570340"/>
                      </a:cubicBezTo>
                      <a:cubicBezTo>
                        <a:pt x="1547199" y="1510736"/>
                        <a:pt x="1173928" y="1425572"/>
                        <a:pt x="752016" y="931012"/>
                      </a:cubicBezTo>
                      <a:cubicBezTo>
                        <a:pt x="555558" y="1323929"/>
                        <a:pt x="701457" y="1569504"/>
                        <a:pt x="934030" y="1745738"/>
                      </a:cubicBezTo>
                      <a:cubicBezTo>
                        <a:pt x="832912" y="1726959"/>
                        <a:pt x="757794" y="1716846"/>
                        <a:pt x="665343" y="1650397"/>
                      </a:cubicBezTo>
                      <a:cubicBezTo>
                        <a:pt x="692788" y="2037537"/>
                        <a:pt x="906583" y="2177657"/>
                        <a:pt x="1111709" y="2257108"/>
                      </a:cubicBezTo>
                      <a:cubicBezTo>
                        <a:pt x="1029370" y="2275887"/>
                        <a:pt x="986032" y="2268664"/>
                        <a:pt x="856023" y="2244108"/>
                      </a:cubicBezTo>
                      <a:cubicBezTo>
                        <a:pt x="968698" y="2582132"/>
                        <a:pt x="1241718" y="2664472"/>
                        <a:pt x="1402064" y="2660137"/>
                      </a:cubicBezTo>
                      <a:cubicBezTo>
                        <a:pt x="1212828" y="2802425"/>
                        <a:pt x="1063318" y="2869598"/>
                        <a:pt x="552668" y="2902822"/>
                      </a:cubicBezTo>
                      <a:cubicBezTo>
                        <a:pt x="978087" y="3213400"/>
                        <a:pt x="1650526" y="3189564"/>
                        <a:pt x="1978439" y="3093502"/>
                      </a:cubicBezTo>
                      <a:cubicBezTo>
                        <a:pt x="2679046" y="2850818"/>
                        <a:pt x="2894283" y="2547463"/>
                        <a:pt x="3053184" y="2031759"/>
                      </a:cubicBezTo>
                      <a:cubicBezTo>
                        <a:pt x="3132291" y="1592391"/>
                        <a:pt x="3116471" y="1716445"/>
                        <a:pt x="3155131" y="1419365"/>
                      </a:cubicBezTo>
                      <a:cubicBezTo>
                        <a:pt x="3155131" y="1419364"/>
                        <a:pt x="3155132" y="1419363"/>
                        <a:pt x="3155132" y="1419362"/>
                      </a:cubicBezTo>
                      <a:cubicBezTo>
                        <a:pt x="3257477" y="1315095"/>
                        <a:pt x="3372036" y="1223751"/>
                        <a:pt x="3407333" y="1117847"/>
                      </a:cubicBezTo>
                      <a:cubicBezTo>
                        <a:pt x="3307709" y="1140260"/>
                        <a:pt x="3221086" y="1197342"/>
                        <a:pt x="3108461" y="1185086"/>
                      </a:cubicBezTo>
                      <a:cubicBezTo>
                        <a:pt x="3188365" y="1141325"/>
                        <a:pt x="3284860" y="1028153"/>
                        <a:pt x="3334650" y="883134"/>
                      </a:cubicBezTo>
                      <a:cubicBezTo>
                        <a:pt x="3225580" y="952795"/>
                        <a:pt x="3152155" y="998691"/>
                        <a:pt x="2995677" y="1008938"/>
                      </a:cubicBezTo>
                      <a:cubicBezTo>
                        <a:pt x="2884471" y="881691"/>
                        <a:pt x="2720661" y="802616"/>
                        <a:pt x="2538382" y="802616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16" name="Picture 15" descr="LOGO IG PUTIH.png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07" y="5979542"/>
                <a:ext cx="455764" cy="45576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03338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Rectangle 116"/>
          <p:cNvSpPr/>
          <p:nvPr/>
        </p:nvSpPr>
        <p:spPr>
          <a:xfrm>
            <a:off x="785005" y="1268083"/>
            <a:ext cx="11300604" cy="21566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0" y="2751826"/>
            <a:ext cx="12192000" cy="28984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그룹 63">
            <a:extLst>
              <a:ext uri="{FF2B5EF4-FFF2-40B4-BE49-F238E27FC236}">
                <a16:creationId xmlns:a16="http://schemas.microsoft.com/office/drawing/2014/main" id="{F7B5E0AB-8B27-40C6-BCDD-19F5C18BE4CA}"/>
              </a:ext>
            </a:extLst>
          </p:cNvPr>
          <p:cNvGrpSpPr/>
          <p:nvPr/>
        </p:nvGrpSpPr>
        <p:grpSpPr>
          <a:xfrm flipH="1">
            <a:off x="692271" y="4102109"/>
            <a:ext cx="969959" cy="68167"/>
            <a:chOff x="518969" y="4794870"/>
            <a:chExt cx="1679267" cy="144016"/>
          </a:xfrm>
        </p:grpSpPr>
        <p:sp>
          <p:nvSpPr>
            <p:cNvPr id="29" name="Rectangle 35">
              <a:extLst>
                <a:ext uri="{FF2B5EF4-FFF2-40B4-BE49-F238E27FC236}">
                  <a16:creationId xmlns:a16="http://schemas.microsoft.com/office/drawing/2014/main" id="{9B8E2671-BACE-4E75-90E9-7D83300D8431}"/>
                </a:ext>
              </a:extLst>
            </p:cNvPr>
            <p:cNvSpPr/>
            <p:nvPr/>
          </p:nvSpPr>
          <p:spPr>
            <a:xfrm>
              <a:off x="518969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30" name="Rectangle 36">
              <a:extLst>
                <a:ext uri="{FF2B5EF4-FFF2-40B4-BE49-F238E27FC236}">
                  <a16:creationId xmlns:a16="http://schemas.microsoft.com/office/drawing/2014/main" id="{B037EF12-9996-4E65-8FF1-A83012C3BC34}"/>
                </a:ext>
              </a:extLst>
            </p:cNvPr>
            <p:cNvSpPr/>
            <p:nvPr/>
          </p:nvSpPr>
          <p:spPr>
            <a:xfrm>
              <a:off x="796605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31" name="Rectangle 37">
              <a:extLst>
                <a:ext uri="{FF2B5EF4-FFF2-40B4-BE49-F238E27FC236}">
                  <a16:creationId xmlns:a16="http://schemas.microsoft.com/office/drawing/2014/main" id="{2C3E0AB6-C16A-4DCD-A913-0247DF9F2007}"/>
                </a:ext>
              </a:extLst>
            </p:cNvPr>
            <p:cNvSpPr/>
            <p:nvPr/>
          </p:nvSpPr>
          <p:spPr>
            <a:xfrm>
              <a:off x="1076390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33" name="Rectangle 38">
              <a:extLst>
                <a:ext uri="{FF2B5EF4-FFF2-40B4-BE49-F238E27FC236}">
                  <a16:creationId xmlns:a16="http://schemas.microsoft.com/office/drawing/2014/main" id="{76415C1B-8B87-4C08-A161-1B3AAAE3E527}"/>
                </a:ext>
              </a:extLst>
            </p:cNvPr>
            <p:cNvSpPr/>
            <p:nvPr/>
          </p:nvSpPr>
          <p:spPr>
            <a:xfrm>
              <a:off x="1358024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36" name="Rectangle 39">
              <a:extLst>
                <a:ext uri="{FF2B5EF4-FFF2-40B4-BE49-F238E27FC236}">
                  <a16:creationId xmlns:a16="http://schemas.microsoft.com/office/drawing/2014/main" id="{20400B2A-406A-4D84-A58D-2040ED153D9C}"/>
                </a:ext>
              </a:extLst>
            </p:cNvPr>
            <p:cNvSpPr/>
            <p:nvPr/>
          </p:nvSpPr>
          <p:spPr>
            <a:xfrm>
              <a:off x="1637808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37" name="Rectangle 40">
              <a:extLst>
                <a:ext uri="{FF2B5EF4-FFF2-40B4-BE49-F238E27FC236}">
                  <a16:creationId xmlns:a16="http://schemas.microsoft.com/office/drawing/2014/main" id="{5C299A42-D628-476D-96AF-C18FD2E0221A}"/>
                </a:ext>
              </a:extLst>
            </p:cNvPr>
            <p:cNvSpPr/>
            <p:nvPr/>
          </p:nvSpPr>
          <p:spPr>
            <a:xfrm>
              <a:off x="1916800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38" name="그룹 70">
            <a:extLst>
              <a:ext uri="{FF2B5EF4-FFF2-40B4-BE49-F238E27FC236}">
                <a16:creationId xmlns:a16="http://schemas.microsoft.com/office/drawing/2014/main" id="{27330319-9696-4DEA-B7A4-036949AE6DB1}"/>
              </a:ext>
            </a:extLst>
          </p:cNvPr>
          <p:cNvGrpSpPr/>
          <p:nvPr/>
        </p:nvGrpSpPr>
        <p:grpSpPr>
          <a:xfrm flipH="1">
            <a:off x="2452278" y="4129407"/>
            <a:ext cx="969959" cy="68167"/>
            <a:chOff x="2655206" y="4794870"/>
            <a:chExt cx="1679267" cy="144016"/>
          </a:xfrm>
        </p:grpSpPr>
        <p:sp>
          <p:nvSpPr>
            <p:cNvPr id="39" name="Rectangle 42">
              <a:extLst>
                <a:ext uri="{FF2B5EF4-FFF2-40B4-BE49-F238E27FC236}">
                  <a16:creationId xmlns:a16="http://schemas.microsoft.com/office/drawing/2014/main" id="{75C06DE4-B5B4-4A78-9FBE-10613E284DA7}"/>
                </a:ext>
              </a:extLst>
            </p:cNvPr>
            <p:cNvSpPr/>
            <p:nvPr/>
          </p:nvSpPr>
          <p:spPr>
            <a:xfrm>
              <a:off x="2655206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40" name="Rectangle 43">
              <a:extLst>
                <a:ext uri="{FF2B5EF4-FFF2-40B4-BE49-F238E27FC236}">
                  <a16:creationId xmlns:a16="http://schemas.microsoft.com/office/drawing/2014/main" id="{D72FD8A6-4BC2-41A1-9697-4F17C6F3ADA6}"/>
                </a:ext>
              </a:extLst>
            </p:cNvPr>
            <p:cNvSpPr/>
            <p:nvPr/>
          </p:nvSpPr>
          <p:spPr>
            <a:xfrm>
              <a:off x="2932842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57" name="Rectangle 44">
              <a:extLst>
                <a:ext uri="{FF2B5EF4-FFF2-40B4-BE49-F238E27FC236}">
                  <a16:creationId xmlns:a16="http://schemas.microsoft.com/office/drawing/2014/main" id="{8CC909DA-649A-46CD-8438-2B0B210F31B2}"/>
                </a:ext>
              </a:extLst>
            </p:cNvPr>
            <p:cNvSpPr/>
            <p:nvPr/>
          </p:nvSpPr>
          <p:spPr>
            <a:xfrm>
              <a:off x="3212627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58" name="Rectangle 45">
              <a:extLst>
                <a:ext uri="{FF2B5EF4-FFF2-40B4-BE49-F238E27FC236}">
                  <a16:creationId xmlns:a16="http://schemas.microsoft.com/office/drawing/2014/main" id="{ED2852A5-E809-49C8-866E-9D2E94A44D11}"/>
                </a:ext>
              </a:extLst>
            </p:cNvPr>
            <p:cNvSpPr/>
            <p:nvPr/>
          </p:nvSpPr>
          <p:spPr>
            <a:xfrm>
              <a:off x="3494261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59" name="Rectangle 46">
              <a:extLst>
                <a:ext uri="{FF2B5EF4-FFF2-40B4-BE49-F238E27FC236}">
                  <a16:creationId xmlns:a16="http://schemas.microsoft.com/office/drawing/2014/main" id="{00685892-E5C7-41E1-9204-D1F8E51C381C}"/>
                </a:ext>
              </a:extLst>
            </p:cNvPr>
            <p:cNvSpPr/>
            <p:nvPr/>
          </p:nvSpPr>
          <p:spPr>
            <a:xfrm>
              <a:off x="3774045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60" name="Rectangle 47">
              <a:extLst>
                <a:ext uri="{FF2B5EF4-FFF2-40B4-BE49-F238E27FC236}">
                  <a16:creationId xmlns:a16="http://schemas.microsoft.com/office/drawing/2014/main" id="{24E02B5C-62DF-4AE9-AF03-CF7BA6D9F765}"/>
                </a:ext>
              </a:extLst>
            </p:cNvPr>
            <p:cNvSpPr/>
            <p:nvPr/>
          </p:nvSpPr>
          <p:spPr>
            <a:xfrm>
              <a:off x="4053037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61" name="그룹 77">
            <a:extLst>
              <a:ext uri="{FF2B5EF4-FFF2-40B4-BE49-F238E27FC236}">
                <a16:creationId xmlns:a16="http://schemas.microsoft.com/office/drawing/2014/main" id="{F6D475EE-1DC3-458B-8197-0D4F968E0785}"/>
              </a:ext>
            </a:extLst>
          </p:cNvPr>
          <p:cNvGrpSpPr/>
          <p:nvPr/>
        </p:nvGrpSpPr>
        <p:grpSpPr>
          <a:xfrm flipH="1">
            <a:off x="4089453" y="4143054"/>
            <a:ext cx="969959" cy="68167"/>
            <a:chOff x="4791443" y="4794870"/>
            <a:chExt cx="1679267" cy="144016"/>
          </a:xfrm>
        </p:grpSpPr>
        <p:sp>
          <p:nvSpPr>
            <p:cNvPr id="62" name="Rectangle 49">
              <a:extLst>
                <a:ext uri="{FF2B5EF4-FFF2-40B4-BE49-F238E27FC236}">
                  <a16:creationId xmlns:a16="http://schemas.microsoft.com/office/drawing/2014/main" id="{4614AAB1-A3C2-406D-824B-6886F4C8FA4D}"/>
                </a:ext>
              </a:extLst>
            </p:cNvPr>
            <p:cNvSpPr/>
            <p:nvPr/>
          </p:nvSpPr>
          <p:spPr>
            <a:xfrm>
              <a:off x="4791443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63" name="Rectangle 50">
              <a:extLst>
                <a:ext uri="{FF2B5EF4-FFF2-40B4-BE49-F238E27FC236}">
                  <a16:creationId xmlns:a16="http://schemas.microsoft.com/office/drawing/2014/main" id="{75FD22CE-F7F1-4B25-9E53-F768BCFA7219}"/>
                </a:ext>
              </a:extLst>
            </p:cNvPr>
            <p:cNvSpPr/>
            <p:nvPr/>
          </p:nvSpPr>
          <p:spPr>
            <a:xfrm>
              <a:off x="5069079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64" name="Rectangle 51">
              <a:extLst>
                <a:ext uri="{FF2B5EF4-FFF2-40B4-BE49-F238E27FC236}">
                  <a16:creationId xmlns:a16="http://schemas.microsoft.com/office/drawing/2014/main" id="{4EF22B4B-01D3-48B5-8665-727FB9E45E48}"/>
                </a:ext>
              </a:extLst>
            </p:cNvPr>
            <p:cNvSpPr/>
            <p:nvPr/>
          </p:nvSpPr>
          <p:spPr>
            <a:xfrm>
              <a:off x="5348864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65" name="Rectangle 52">
              <a:extLst>
                <a:ext uri="{FF2B5EF4-FFF2-40B4-BE49-F238E27FC236}">
                  <a16:creationId xmlns:a16="http://schemas.microsoft.com/office/drawing/2014/main" id="{D265D564-C6E1-44D9-8024-30BE5DF48683}"/>
                </a:ext>
              </a:extLst>
            </p:cNvPr>
            <p:cNvSpPr/>
            <p:nvPr/>
          </p:nvSpPr>
          <p:spPr>
            <a:xfrm>
              <a:off x="5630498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66" name="Rectangle 53">
              <a:extLst>
                <a:ext uri="{FF2B5EF4-FFF2-40B4-BE49-F238E27FC236}">
                  <a16:creationId xmlns:a16="http://schemas.microsoft.com/office/drawing/2014/main" id="{0C2757DA-C54F-4BCE-9130-FC0A01F62825}"/>
                </a:ext>
              </a:extLst>
            </p:cNvPr>
            <p:cNvSpPr/>
            <p:nvPr/>
          </p:nvSpPr>
          <p:spPr>
            <a:xfrm>
              <a:off x="5910282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67" name="Rectangle 54">
              <a:extLst>
                <a:ext uri="{FF2B5EF4-FFF2-40B4-BE49-F238E27FC236}">
                  <a16:creationId xmlns:a16="http://schemas.microsoft.com/office/drawing/2014/main" id="{8C0D5B6C-DC77-4148-B94A-CE7A80BC3978}"/>
                </a:ext>
              </a:extLst>
            </p:cNvPr>
            <p:cNvSpPr/>
            <p:nvPr/>
          </p:nvSpPr>
          <p:spPr>
            <a:xfrm>
              <a:off x="6189274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68" name="그룹 84">
            <a:extLst>
              <a:ext uri="{FF2B5EF4-FFF2-40B4-BE49-F238E27FC236}">
                <a16:creationId xmlns:a16="http://schemas.microsoft.com/office/drawing/2014/main" id="{F335C32B-547D-4250-9F07-65BEE9DF886E}"/>
              </a:ext>
            </a:extLst>
          </p:cNvPr>
          <p:cNvGrpSpPr/>
          <p:nvPr/>
        </p:nvGrpSpPr>
        <p:grpSpPr>
          <a:xfrm flipH="1">
            <a:off x="5658386" y="4156702"/>
            <a:ext cx="969959" cy="68167"/>
            <a:chOff x="6927681" y="4794870"/>
            <a:chExt cx="1679267" cy="144016"/>
          </a:xfrm>
        </p:grpSpPr>
        <p:sp>
          <p:nvSpPr>
            <p:cNvPr id="69" name="Rectangle 57">
              <a:extLst>
                <a:ext uri="{FF2B5EF4-FFF2-40B4-BE49-F238E27FC236}">
                  <a16:creationId xmlns:a16="http://schemas.microsoft.com/office/drawing/2014/main" id="{371DE9A8-AF3A-4833-8F8B-A0C7C0948657}"/>
                </a:ext>
              </a:extLst>
            </p:cNvPr>
            <p:cNvSpPr/>
            <p:nvPr/>
          </p:nvSpPr>
          <p:spPr>
            <a:xfrm>
              <a:off x="6927681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70" name="Rectangle 58">
              <a:extLst>
                <a:ext uri="{FF2B5EF4-FFF2-40B4-BE49-F238E27FC236}">
                  <a16:creationId xmlns:a16="http://schemas.microsoft.com/office/drawing/2014/main" id="{6318697D-7BEF-4392-ACF1-9C56364267FC}"/>
                </a:ext>
              </a:extLst>
            </p:cNvPr>
            <p:cNvSpPr/>
            <p:nvPr/>
          </p:nvSpPr>
          <p:spPr>
            <a:xfrm>
              <a:off x="7205317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71" name="Rectangle 59">
              <a:extLst>
                <a:ext uri="{FF2B5EF4-FFF2-40B4-BE49-F238E27FC236}">
                  <a16:creationId xmlns:a16="http://schemas.microsoft.com/office/drawing/2014/main" id="{CDEEB912-D744-4899-A9FF-A54745DA758D}"/>
                </a:ext>
              </a:extLst>
            </p:cNvPr>
            <p:cNvSpPr/>
            <p:nvPr/>
          </p:nvSpPr>
          <p:spPr>
            <a:xfrm>
              <a:off x="7485102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72" name="Rectangle 60">
              <a:extLst>
                <a:ext uri="{FF2B5EF4-FFF2-40B4-BE49-F238E27FC236}">
                  <a16:creationId xmlns:a16="http://schemas.microsoft.com/office/drawing/2014/main" id="{4E71466B-C9FD-4F00-9780-0C68EDD51077}"/>
                </a:ext>
              </a:extLst>
            </p:cNvPr>
            <p:cNvSpPr/>
            <p:nvPr/>
          </p:nvSpPr>
          <p:spPr>
            <a:xfrm>
              <a:off x="7766736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73" name="Rectangle 61">
              <a:extLst>
                <a:ext uri="{FF2B5EF4-FFF2-40B4-BE49-F238E27FC236}">
                  <a16:creationId xmlns:a16="http://schemas.microsoft.com/office/drawing/2014/main" id="{DB66ECA5-6D29-4196-BBB4-E8940C676E81}"/>
                </a:ext>
              </a:extLst>
            </p:cNvPr>
            <p:cNvSpPr/>
            <p:nvPr/>
          </p:nvSpPr>
          <p:spPr>
            <a:xfrm>
              <a:off x="8046520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74" name="Rectangle 62">
              <a:extLst>
                <a:ext uri="{FF2B5EF4-FFF2-40B4-BE49-F238E27FC236}">
                  <a16:creationId xmlns:a16="http://schemas.microsoft.com/office/drawing/2014/main" id="{BACD2265-8BD5-4B4F-BB36-B73AFE91700F}"/>
                </a:ext>
              </a:extLst>
            </p:cNvPr>
            <p:cNvSpPr/>
            <p:nvPr/>
          </p:nvSpPr>
          <p:spPr>
            <a:xfrm>
              <a:off x="8325512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sp>
        <p:nvSpPr>
          <p:cNvPr id="78" name="Picture Placeholder 12">
            <a:extLst>
              <a:ext uri="{FF2B5EF4-FFF2-40B4-BE49-F238E27FC236}">
                <a16:creationId xmlns:a16="http://schemas.microsoft.com/office/drawing/2014/main" id="{87FF0D70-410B-4E77-A2B6-ED8E60493CC3}"/>
              </a:ext>
            </a:extLst>
          </p:cNvPr>
          <p:cNvSpPr txBox="1">
            <a:spLocks/>
          </p:cNvSpPr>
          <p:nvPr/>
        </p:nvSpPr>
        <p:spPr>
          <a:xfrm flipH="1">
            <a:off x="7399240" y="2982143"/>
            <a:ext cx="1023099" cy="102249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</p:sp>
      <p:sp>
        <p:nvSpPr>
          <p:cNvPr id="79" name="Picture Placeholder 12">
            <a:extLst>
              <a:ext uri="{FF2B5EF4-FFF2-40B4-BE49-F238E27FC236}">
                <a16:creationId xmlns:a16="http://schemas.microsoft.com/office/drawing/2014/main" id="{87FF0D70-410B-4E77-A2B6-ED8E60493CC3}"/>
              </a:ext>
            </a:extLst>
          </p:cNvPr>
          <p:cNvSpPr txBox="1">
            <a:spLocks/>
          </p:cNvSpPr>
          <p:nvPr/>
        </p:nvSpPr>
        <p:spPr>
          <a:xfrm flipH="1">
            <a:off x="9050621" y="2968495"/>
            <a:ext cx="1023099" cy="102249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</p:sp>
      <p:sp>
        <p:nvSpPr>
          <p:cNvPr id="80" name="Picture Placeholder 12">
            <a:extLst>
              <a:ext uri="{FF2B5EF4-FFF2-40B4-BE49-F238E27FC236}">
                <a16:creationId xmlns:a16="http://schemas.microsoft.com/office/drawing/2014/main" id="{87FF0D70-410B-4E77-A2B6-ED8E60493CC3}"/>
              </a:ext>
            </a:extLst>
          </p:cNvPr>
          <p:cNvSpPr txBox="1">
            <a:spLocks/>
          </p:cNvSpPr>
          <p:nvPr/>
        </p:nvSpPr>
        <p:spPr>
          <a:xfrm flipH="1">
            <a:off x="10565517" y="2968496"/>
            <a:ext cx="1023099" cy="102249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</p:sp>
      <p:grpSp>
        <p:nvGrpSpPr>
          <p:cNvPr id="82" name="그룹 84">
            <a:extLst>
              <a:ext uri="{FF2B5EF4-FFF2-40B4-BE49-F238E27FC236}">
                <a16:creationId xmlns:a16="http://schemas.microsoft.com/office/drawing/2014/main" id="{F335C32B-547D-4250-9F07-65BEE9DF886E}"/>
              </a:ext>
            </a:extLst>
          </p:cNvPr>
          <p:cNvGrpSpPr/>
          <p:nvPr/>
        </p:nvGrpSpPr>
        <p:grpSpPr>
          <a:xfrm flipH="1">
            <a:off x="7391653" y="4170350"/>
            <a:ext cx="969959" cy="68167"/>
            <a:chOff x="6927681" y="4794870"/>
            <a:chExt cx="1679267" cy="144016"/>
          </a:xfrm>
        </p:grpSpPr>
        <p:sp>
          <p:nvSpPr>
            <p:cNvPr id="83" name="Rectangle 57">
              <a:extLst>
                <a:ext uri="{FF2B5EF4-FFF2-40B4-BE49-F238E27FC236}">
                  <a16:creationId xmlns:a16="http://schemas.microsoft.com/office/drawing/2014/main" id="{371DE9A8-AF3A-4833-8F8B-A0C7C0948657}"/>
                </a:ext>
              </a:extLst>
            </p:cNvPr>
            <p:cNvSpPr/>
            <p:nvPr/>
          </p:nvSpPr>
          <p:spPr>
            <a:xfrm>
              <a:off x="6927681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84" name="Rectangle 58">
              <a:extLst>
                <a:ext uri="{FF2B5EF4-FFF2-40B4-BE49-F238E27FC236}">
                  <a16:creationId xmlns:a16="http://schemas.microsoft.com/office/drawing/2014/main" id="{6318697D-7BEF-4392-ACF1-9C56364267FC}"/>
                </a:ext>
              </a:extLst>
            </p:cNvPr>
            <p:cNvSpPr/>
            <p:nvPr/>
          </p:nvSpPr>
          <p:spPr>
            <a:xfrm>
              <a:off x="7205317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85" name="Rectangle 59">
              <a:extLst>
                <a:ext uri="{FF2B5EF4-FFF2-40B4-BE49-F238E27FC236}">
                  <a16:creationId xmlns:a16="http://schemas.microsoft.com/office/drawing/2014/main" id="{CDEEB912-D744-4899-A9FF-A54745DA758D}"/>
                </a:ext>
              </a:extLst>
            </p:cNvPr>
            <p:cNvSpPr/>
            <p:nvPr/>
          </p:nvSpPr>
          <p:spPr>
            <a:xfrm>
              <a:off x="7485102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86" name="Rectangle 60">
              <a:extLst>
                <a:ext uri="{FF2B5EF4-FFF2-40B4-BE49-F238E27FC236}">
                  <a16:creationId xmlns:a16="http://schemas.microsoft.com/office/drawing/2014/main" id="{4E71466B-C9FD-4F00-9780-0C68EDD51077}"/>
                </a:ext>
              </a:extLst>
            </p:cNvPr>
            <p:cNvSpPr/>
            <p:nvPr/>
          </p:nvSpPr>
          <p:spPr>
            <a:xfrm>
              <a:off x="7766736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87" name="Rectangle 61">
              <a:extLst>
                <a:ext uri="{FF2B5EF4-FFF2-40B4-BE49-F238E27FC236}">
                  <a16:creationId xmlns:a16="http://schemas.microsoft.com/office/drawing/2014/main" id="{DB66ECA5-6D29-4196-BBB4-E8940C676E81}"/>
                </a:ext>
              </a:extLst>
            </p:cNvPr>
            <p:cNvSpPr/>
            <p:nvPr/>
          </p:nvSpPr>
          <p:spPr>
            <a:xfrm>
              <a:off x="8046520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88" name="Rectangle 62">
              <a:extLst>
                <a:ext uri="{FF2B5EF4-FFF2-40B4-BE49-F238E27FC236}">
                  <a16:creationId xmlns:a16="http://schemas.microsoft.com/office/drawing/2014/main" id="{BACD2265-8BD5-4B4F-BB36-B73AFE91700F}"/>
                </a:ext>
              </a:extLst>
            </p:cNvPr>
            <p:cNvSpPr/>
            <p:nvPr/>
          </p:nvSpPr>
          <p:spPr>
            <a:xfrm>
              <a:off x="8325512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89" name="그룹 84">
            <a:extLst>
              <a:ext uri="{FF2B5EF4-FFF2-40B4-BE49-F238E27FC236}">
                <a16:creationId xmlns:a16="http://schemas.microsoft.com/office/drawing/2014/main" id="{F335C32B-547D-4250-9F07-65BEE9DF886E}"/>
              </a:ext>
            </a:extLst>
          </p:cNvPr>
          <p:cNvGrpSpPr/>
          <p:nvPr/>
        </p:nvGrpSpPr>
        <p:grpSpPr>
          <a:xfrm flipH="1">
            <a:off x="9056681" y="4156702"/>
            <a:ext cx="969959" cy="68167"/>
            <a:chOff x="6927681" y="4794870"/>
            <a:chExt cx="1679267" cy="144016"/>
          </a:xfrm>
        </p:grpSpPr>
        <p:sp>
          <p:nvSpPr>
            <p:cNvPr id="90" name="Rectangle 57">
              <a:extLst>
                <a:ext uri="{FF2B5EF4-FFF2-40B4-BE49-F238E27FC236}">
                  <a16:creationId xmlns:a16="http://schemas.microsoft.com/office/drawing/2014/main" id="{371DE9A8-AF3A-4833-8F8B-A0C7C0948657}"/>
                </a:ext>
              </a:extLst>
            </p:cNvPr>
            <p:cNvSpPr/>
            <p:nvPr/>
          </p:nvSpPr>
          <p:spPr>
            <a:xfrm>
              <a:off x="6927681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91" name="Rectangle 58">
              <a:extLst>
                <a:ext uri="{FF2B5EF4-FFF2-40B4-BE49-F238E27FC236}">
                  <a16:creationId xmlns:a16="http://schemas.microsoft.com/office/drawing/2014/main" id="{6318697D-7BEF-4392-ACF1-9C56364267FC}"/>
                </a:ext>
              </a:extLst>
            </p:cNvPr>
            <p:cNvSpPr/>
            <p:nvPr/>
          </p:nvSpPr>
          <p:spPr>
            <a:xfrm>
              <a:off x="7205317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92" name="Rectangle 59">
              <a:extLst>
                <a:ext uri="{FF2B5EF4-FFF2-40B4-BE49-F238E27FC236}">
                  <a16:creationId xmlns:a16="http://schemas.microsoft.com/office/drawing/2014/main" id="{CDEEB912-D744-4899-A9FF-A54745DA758D}"/>
                </a:ext>
              </a:extLst>
            </p:cNvPr>
            <p:cNvSpPr/>
            <p:nvPr/>
          </p:nvSpPr>
          <p:spPr>
            <a:xfrm>
              <a:off x="7485102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93" name="Rectangle 60">
              <a:extLst>
                <a:ext uri="{FF2B5EF4-FFF2-40B4-BE49-F238E27FC236}">
                  <a16:creationId xmlns:a16="http://schemas.microsoft.com/office/drawing/2014/main" id="{4E71466B-C9FD-4F00-9780-0C68EDD51077}"/>
                </a:ext>
              </a:extLst>
            </p:cNvPr>
            <p:cNvSpPr/>
            <p:nvPr/>
          </p:nvSpPr>
          <p:spPr>
            <a:xfrm>
              <a:off x="7766736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94" name="Rectangle 61">
              <a:extLst>
                <a:ext uri="{FF2B5EF4-FFF2-40B4-BE49-F238E27FC236}">
                  <a16:creationId xmlns:a16="http://schemas.microsoft.com/office/drawing/2014/main" id="{DB66ECA5-6D29-4196-BBB4-E8940C676E81}"/>
                </a:ext>
              </a:extLst>
            </p:cNvPr>
            <p:cNvSpPr/>
            <p:nvPr/>
          </p:nvSpPr>
          <p:spPr>
            <a:xfrm>
              <a:off x="8046520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95" name="Rectangle 62">
              <a:extLst>
                <a:ext uri="{FF2B5EF4-FFF2-40B4-BE49-F238E27FC236}">
                  <a16:creationId xmlns:a16="http://schemas.microsoft.com/office/drawing/2014/main" id="{BACD2265-8BD5-4B4F-BB36-B73AFE91700F}"/>
                </a:ext>
              </a:extLst>
            </p:cNvPr>
            <p:cNvSpPr/>
            <p:nvPr/>
          </p:nvSpPr>
          <p:spPr>
            <a:xfrm>
              <a:off x="8325512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96" name="그룹 84">
            <a:extLst>
              <a:ext uri="{FF2B5EF4-FFF2-40B4-BE49-F238E27FC236}">
                <a16:creationId xmlns:a16="http://schemas.microsoft.com/office/drawing/2014/main" id="{F335C32B-547D-4250-9F07-65BEE9DF886E}"/>
              </a:ext>
            </a:extLst>
          </p:cNvPr>
          <p:cNvGrpSpPr/>
          <p:nvPr/>
        </p:nvGrpSpPr>
        <p:grpSpPr>
          <a:xfrm flipH="1">
            <a:off x="10598877" y="4143055"/>
            <a:ext cx="969959" cy="68167"/>
            <a:chOff x="6927681" y="4794870"/>
            <a:chExt cx="1679267" cy="144016"/>
          </a:xfrm>
        </p:grpSpPr>
        <p:sp>
          <p:nvSpPr>
            <p:cNvPr id="97" name="Rectangle 57">
              <a:extLst>
                <a:ext uri="{FF2B5EF4-FFF2-40B4-BE49-F238E27FC236}">
                  <a16:creationId xmlns:a16="http://schemas.microsoft.com/office/drawing/2014/main" id="{371DE9A8-AF3A-4833-8F8B-A0C7C0948657}"/>
                </a:ext>
              </a:extLst>
            </p:cNvPr>
            <p:cNvSpPr/>
            <p:nvPr/>
          </p:nvSpPr>
          <p:spPr>
            <a:xfrm>
              <a:off x="6927681" y="4794870"/>
              <a:ext cx="281436" cy="144016"/>
            </a:xfrm>
            <a:prstGeom prst="rect">
              <a:avLst/>
            </a:prstGeom>
            <a:solidFill>
              <a:schemeClr val="accent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98" name="Rectangle 58">
              <a:extLst>
                <a:ext uri="{FF2B5EF4-FFF2-40B4-BE49-F238E27FC236}">
                  <a16:creationId xmlns:a16="http://schemas.microsoft.com/office/drawing/2014/main" id="{6318697D-7BEF-4392-ACF1-9C56364267FC}"/>
                </a:ext>
              </a:extLst>
            </p:cNvPr>
            <p:cNvSpPr/>
            <p:nvPr/>
          </p:nvSpPr>
          <p:spPr>
            <a:xfrm>
              <a:off x="7205317" y="4794870"/>
              <a:ext cx="281436" cy="144016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99" name="Rectangle 59">
              <a:extLst>
                <a:ext uri="{FF2B5EF4-FFF2-40B4-BE49-F238E27FC236}">
                  <a16:creationId xmlns:a16="http://schemas.microsoft.com/office/drawing/2014/main" id="{CDEEB912-D744-4899-A9FF-A54745DA758D}"/>
                </a:ext>
              </a:extLst>
            </p:cNvPr>
            <p:cNvSpPr/>
            <p:nvPr/>
          </p:nvSpPr>
          <p:spPr>
            <a:xfrm>
              <a:off x="7485102" y="4794870"/>
              <a:ext cx="281436" cy="144016"/>
            </a:xfrm>
            <a:prstGeom prst="rect">
              <a:avLst/>
            </a:prstGeom>
            <a:solidFill>
              <a:schemeClr val="accent3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00" name="Rectangle 60">
              <a:extLst>
                <a:ext uri="{FF2B5EF4-FFF2-40B4-BE49-F238E27FC236}">
                  <a16:creationId xmlns:a16="http://schemas.microsoft.com/office/drawing/2014/main" id="{4E71466B-C9FD-4F00-9780-0C68EDD51077}"/>
                </a:ext>
              </a:extLst>
            </p:cNvPr>
            <p:cNvSpPr/>
            <p:nvPr/>
          </p:nvSpPr>
          <p:spPr>
            <a:xfrm>
              <a:off x="7766736" y="4794870"/>
              <a:ext cx="281436" cy="144016"/>
            </a:xfrm>
            <a:prstGeom prst="rect">
              <a:avLst/>
            </a:prstGeom>
            <a:solidFill>
              <a:schemeClr val="accent4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01" name="Rectangle 61">
              <a:extLst>
                <a:ext uri="{FF2B5EF4-FFF2-40B4-BE49-F238E27FC236}">
                  <a16:creationId xmlns:a16="http://schemas.microsoft.com/office/drawing/2014/main" id="{DB66ECA5-6D29-4196-BBB4-E8940C676E81}"/>
                </a:ext>
              </a:extLst>
            </p:cNvPr>
            <p:cNvSpPr/>
            <p:nvPr/>
          </p:nvSpPr>
          <p:spPr>
            <a:xfrm>
              <a:off x="8046520" y="4794870"/>
              <a:ext cx="281436" cy="144016"/>
            </a:xfrm>
            <a:prstGeom prst="rect">
              <a:avLst/>
            </a:prstGeom>
            <a:solidFill>
              <a:schemeClr val="accent5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102" name="Rectangle 62">
              <a:extLst>
                <a:ext uri="{FF2B5EF4-FFF2-40B4-BE49-F238E27FC236}">
                  <a16:creationId xmlns:a16="http://schemas.microsoft.com/office/drawing/2014/main" id="{BACD2265-8BD5-4B4F-BB36-B73AFE91700F}"/>
                </a:ext>
              </a:extLst>
            </p:cNvPr>
            <p:cNvSpPr/>
            <p:nvPr/>
          </p:nvSpPr>
          <p:spPr>
            <a:xfrm>
              <a:off x="8325512" y="4794870"/>
              <a:ext cx="281436" cy="144016"/>
            </a:xfrm>
            <a:prstGeom prst="rect">
              <a:avLst/>
            </a:prstGeom>
            <a:solidFill>
              <a:schemeClr val="accent6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sp>
        <p:nvSpPr>
          <p:cNvPr id="106" name="Picture Placeholder 12">
            <a:extLst>
              <a:ext uri="{FF2B5EF4-FFF2-40B4-BE49-F238E27FC236}">
                <a16:creationId xmlns:a16="http://schemas.microsoft.com/office/drawing/2014/main" id="{87FF0D70-410B-4E77-A2B6-ED8E60493CC3}"/>
              </a:ext>
            </a:extLst>
          </p:cNvPr>
          <p:cNvSpPr txBox="1">
            <a:spLocks/>
          </p:cNvSpPr>
          <p:nvPr/>
        </p:nvSpPr>
        <p:spPr>
          <a:xfrm flipH="1">
            <a:off x="5636576" y="2979270"/>
            <a:ext cx="1023099" cy="102249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</p:sp>
      <p:sp>
        <p:nvSpPr>
          <p:cNvPr id="107" name="Picture Placeholder 12">
            <a:extLst>
              <a:ext uri="{FF2B5EF4-FFF2-40B4-BE49-F238E27FC236}">
                <a16:creationId xmlns:a16="http://schemas.microsoft.com/office/drawing/2014/main" id="{87FF0D70-410B-4E77-A2B6-ED8E60493CC3}"/>
              </a:ext>
            </a:extLst>
          </p:cNvPr>
          <p:cNvSpPr txBox="1">
            <a:spLocks/>
          </p:cNvSpPr>
          <p:nvPr/>
        </p:nvSpPr>
        <p:spPr>
          <a:xfrm flipH="1">
            <a:off x="4092448" y="2987898"/>
            <a:ext cx="1023099" cy="102249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</p:sp>
      <p:sp>
        <p:nvSpPr>
          <p:cNvPr id="108" name="Picture Placeholder 12">
            <a:extLst>
              <a:ext uri="{FF2B5EF4-FFF2-40B4-BE49-F238E27FC236}">
                <a16:creationId xmlns:a16="http://schemas.microsoft.com/office/drawing/2014/main" id="{87FF0D70-410B-4E77-A2B6-ED8E60493CC3}"/>
              </a:ext>
            </a:extLst>
          </p:cNvPr>
          <p:cNvSpPr txBox="1">
            <a:spLocks/>
          </p:cNvSpPr>
          <p:nvPr/>
        </p:nvSpPr>
        <p:spPr>
          <a:xfrm flipH="1">
            <a:off x="2470681" y="2996525"/>
            <a:ext cx="1023099" cy="102249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</p:sp>
      <p:sp>
        <p:nvSpPr>
          <p:cNvPr id="109" name="Picture Placeholder 12">
            <a:extLst>
              <a:ext uri="{FF2B5EF4-FFF2-40B4-BE49-F238E27FC236}">
                <a16:creationId xmlns:a16="http://schemas.microsoft.com/office/drawing/2014/main" id="{87FF0D70-410B-4E77-A2B6-ED8E60493CC3}"/>
              </a:ext>
            </a:extLst>
          </p:cNvPr>
          <p:cNvSpPr txBox="1">
            <a:spLocks/>
          </p:cNvSpPr>
          <p:nvPr/>
        </p:nvSpPr>
        <p:spPr>
          <a:xfrm flipH="1">
            <a:off x="693641" y="3013778"/>
            <a:ext cx="1023099" cy="102249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</a:ln>
        </p:spPr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CB4C5FAC-7FE7-411C-8171-63F3AFE07ECC}"/>
              </a:ext>
            </a:extLst>
          </p:cNvPr>
          <p:cNvSpPr txBox="1">
            <a:spLocks/>
          </p:cNvSpPr>
          <p:nvPr/>
        </p:nvSpPr>
        <p:spPr>
          <a:xfrm flipH="1">
            <a:off x="842429" y="3465918"/>
            <a:ext cx="1133017" cy="45719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BOGOR</a:t>
            </a:r>
          </a:p>
        </p:txBody>
      </p:sp>
      <p:sp>
        <p:nvSpPr>
          <p:cNvPr id="111" name="Text Placeholder 3">
            <a:extLst>
              <a:ext uri="{FF2B5EF4-FFF2-40B4-BE49-F238E27FC236}">
                <a16:creationId xmlns:a16="http://schemas.microsoft.com/office/drawing/2014/main" id="{CB4C5FAC-7FE7-411C-8171-63F3AFE07ECC}"/>
              </a:ext>
            </a:extLst>
          </p:cNvPr>
          <p:cNvSpPr txBox="1">
            <a:spLocks/>
          </p:cNvSpPr>
          <p:nvPr/>
        </p:nvSpPr>
        <p:spPr>
          <a:xfrm flipH="1">
            <a:off x="2567709" y="3465918"/>
            <a:ext cx="1133017" cy="45719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BANTEN</a:t>
            </a:r>
          </a:p>
        </p:txBody>
      </p:sp>
      <p:sp>
        <p:nvSpPr>
          <p:cNvPr id="112" name="Text Placeholder 3">
            <a:extLst>
              <a:ext uri="{FF2B5EF4-FFF2-40B4-BE49-F238E27FC236}">
                <a16:creationId xmlns:a16="http://schemas.microsoft.com/office/drawing/2014/main" id="{CB4C5FAC-7FE7-411C-8171-63F3AFE07ECC}"/>
              </a:ext>
            </a:extLst>
          </p:cNvPr>
          <p:cNvSpPr txBox="1">
            <a:spLocks/>
          </p:cNvSpPr>
          <p:nvPr/>
        </p:nvSpPr>
        <p:spPr>
          <a:xfrm flipH="1">
            <a:off x="4146344" y="3474545"/>
            <a:ext cx="1133017" cy="45719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SUKABUMI</a:t>
            </a:r>
          </a:p>
        </p:txBody>
      </p:sp>
      <p:sp>
        <p:nvSpPr>
          <p:cNvPr id="113" name="Text Placeholder 3">
            <a:extLst>
              <a:ext uri="{FF2B5EF4-FFF2-40B4-BE49-F238E27FC236}">
                <a16:creationId xmlns:a16="http://schemas.microsoft.com/office/drawing/2014/main" id="{CB4C5FAC-7FE7-411C-8171-63F3AFE07ECC}"/>
              </a:ext>
            </a:extLst>
          </p:cNvPr>
          <p:cNvSpPr txBox="1">
            <a:spLocks/>
          </p:cNvSpPr>
          <p:nvPr/>
        </p:nvSpPr>
        <p:spPr>
          <a:xfrm flipH="1">
            <a:off x="5647342" y="3457290"/>
            <a:ext cx="1133017" cy="45719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INDRAMAYU</a:t>
            </a:r>
          </a:p>
        </p:txBody>
      </p:sp>
      <p:sp>
        <p:nvSpPr>
          <p:cNvPr id="114" name="Text Placeholder 3">
            <a:extLst>
              <a:ext uri="{FF2B5EF4-FFF2-40B4-BE49-F238E27FC236}">
                <a16:creationId xmlns:a16="http://schemas.microsoft.com/office/drawing/2014/main" id="{CB4C5FAC-7FE7-411C-8171-63F3AFE07ECC}"/>
              </a:ext>
            </a:extLst>
          </p:cNvPr>
          <p:cNvSpPr txBox="1">
            <a:spLocks/>
          </p:cNvSpPr>
          <p:nvPr/>
        </p:nvSpPr>
        <p:spPr>
          <a:xfrm flipH="1">
            <a:off x="7458885" y="3457290"/>
            <a:ext cx="1133017" cy="45719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KUNINGAN</a:t>
            </a:r>
          </a:p>
        </p:txBody>
      </p:sp>
      <p:sp>
        <p:nvSpPr>
          <p:cNvPr id="115" name="Text Placeholder 3">
            <a:extLst>
              <a:ext uri="{FF2B5EF4-FFF2-40B4-BE49-F238E27FC236}">
                <a16:creationId xmlns:a16="http://schemas.microsoft.com/office/drawing/2014/main" id="{CB4C5FAC-7FE7-411C-8171-63F3AFE07ECC}"/>
              </a:ext>
            </a:extLst>
          </p:cNvPr>
          <p:cNvSpPr txBox="1">
            <a:spLocks/>
          </p:cNvSpPr>
          <p:nvPr/>
        </p:nvSpPr>
        <p:spPr>
          <a:xfrm flipH="1">
            <a:off x="9063397" y="3457290"/>
            <a:ext cx="1133017" cy="45719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KULONPROGO</a:t>
            </a:r>
          </a:p>
        </p:txBody>
      </p:sp>
      <p:sp>
        <p:nvSpPr>
          <p:cNvPr id="116" name="Text Placeholder 3">
            <a:extLst>
              <a:ext uri="{FF2B5EF4-FFF2-40B4-BE49-F238E27FC236}">
                <a16:creationId xmlns:a16="http://schemas.microsoft.com/office/drawing/2014/main" id="{CB4C5FAC-7FE7-411C-8171-63F3AFE07ECC}"/>
              </a:ext>
            </a:extLst>
          </p:cNvPr>
          <p:cNvSpPr txBox="1">
            <a:spLocks/>
          </p:cNvSpPr>
          <p:nvPr/>
        </p:nvSpPr>
        <p:spPr>
          <a:xfrm flipH="1">
            <a:off x="10607525" y="3474545"/>
            <a:ext cx="1133017" cy="45719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1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KOTA PERAK</a:t>
            </a:r>
          </a:p>
        </p:txBody>
      </p:sp>
      <p:sp>
        <p:nvSpPr>
          <p:cNvPr id="121" name="TextBox 120"/>
          <p:cNvSpPr txBox="1"/>
          <p:nvPr/>
        </p:nvSpPr>
        <p:spPr>
          <a:xfrm>
            <a:off x="-293300" y="4252824"/>
            <a:ext cx="28812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KOTA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algn="ct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1.010.566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Jiwa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KABUPATEN</a:t>
            </a:r>
          </a:p>
          <a:p>
            <a:pPr algn="ct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5.759.668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Jiwa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2242869" y="4241327"/>
            <a:ext cx="13457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12.689.700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Jiwa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10426462" y="4272962"/>
            <a:ext cx="13457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3.631.015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Jiwa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3137130" y="4249953"/>
            <a:ext cx="28812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KOTA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algn="ct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321.097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Jiwa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endParaRPr 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en-US" sz="1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KABUPATEN</a:t>
            </a:r>
          </a:p>
          <a:p>
            <a:pPr algn="ct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2.460.693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Jiwa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5483525" y="4264334"/>
            <a:ext cx="13457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1.810.000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Jiwa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7231813" y="4261459"/>
            <a:ext cx="13457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1.015.000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Jiwa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8876582" y="4249958"/>
            <a:ext cx="13457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412.611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Jiwa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8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10459714" y="5504712"/>
            <a:ext cx="251303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9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11046877" y="5501656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0" name="TextBox 109"/>
          <p:cNvSpPr txBox="1"/>
          <p:nvPr/>
        </p:nvSpPr>
        <p:spPr>
          <a:xfrm>
            <a:off x="4335604" y="1182058"/>
            <a:ext cx="36317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EFEFE"/>
                </a:solidFill>
                <a:latin typeface="Tw Cen MT" pitchFamily="34" charset="0"/>
              </a:rPr>
              <a:t>JUMLAH PENDUDUK/WILAYAH</a:t>
            </a:r>
          </a:p>
        </p:txBody>
      </p:sp>
      <p:grpSp>
        <p:nvGrpSpPr>
          <p:cNvPr id="118" name="Group 117"/>
          <p:cNvGrpSpPr/>
          <p:nvPr/>
        </p:nvGrpSpPr>
        <p:grpSpPr>
          <a:xfrm>
            <a:off x="-353679" y="5848707"/>
            <a:ext cx="2475781" cy="586601"/>
            <a:chOff x="-353679" y="5848705"/>
            <a:chExt cx="2475781" cy="586601"/>
          </a:xfrm>
        </p:grpSpPr>
        <p:sp>
          <p:nvSpPr>
            <p:cNvPr id="119" name="TextBox 118"/>
            <p:cNvSpPr txBox="1"/>
            <p:nvPr/>
          </p:nvSpPr>
          <p:spPr>
            <a:xfrm>
              <a:off x="-353679" y="5848705"/>
              <a:ext cx="2475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err="1">
                  <a:solidFill>
                    <a:schemeClr val="bg1"/>
                  </a:solidFill>
                </a:rPr>
                <a:t>Megaswara</a:t>
              </a:r>
              <a:r>
                <a:rPr lang="en-US" sz="1100" dirty="0">
                  <a:solidFill>
                    <a:schemeClr val="bg1"/>
                  </a:solidFill>
                </a:rPr>
                <a:t> fm</a:t>
              </a:r>
            </a:p>
          </p:txBody>
        </p:sp>
        <p:grpSp>
          <p:nvGrpSpPr>
            <p:cNvPr id="120" name="Group 63"/>
            <p:cNvGrpSpPr/>
            <p:nvPr/>
          </p:nvGrpSpPr>
          <p:grpSpPr>
            <a:xfrm>
              <a:off x="357556" y="5979542"/>
              <a:ext cx="1165815" cy="455764"/>
              <a:chOff x="357556" y="5979542"/>
              <a:chExt cx="1165815" cy="455764"/>
            </a:xfrm>
          </p:grpSpPr>
          <p:grpSp>
            <p:nvGrpSpPr>
              <p:cNvPr id="123" name="Group 45">
                <a:extLst>
                  <a:ext uri="{FF2B5EF4-FFF2-40B4-BE49-F238E27FC236}">
                    <a16:creationId xmlns:a16="http://schemas.microsoft.com/office/drawing/2014/main" id="{2894B7B9-0ADF-46FD-AA77-5C58D5EE74DF}"/>
                  </a:ext>
                </a:extLst>
              </p:cNvPr>
              <p:cNvGrpSpPr/>
              <p:nvPr/>
            </p:nvGrpSpPr>
            <p:grpSpPr>
              <a:xfrm>
                <a:off x="357556" y="6097035"/>
                <a:ext cx="781131" cy="224767"/>
                <a:chOff x="3130166" y="5667342"/>
                <a:chExt cx="1254837" cy="361074"/>
              </a:xfrm>
              <a:solidFill>
                <a:schemeClr val="bg1"/>
              </a:solidFill>
            </p:grpSpPr>
            <p:sp>
              <p:nvSpPr>
                <p:cNvPr id="129" name="Rounded Rectangle 3">
                  <a:extLst>
                    <a:ext uri="{FF2B5EF4-FFF2-40B4-BE49-F238E27FC236}">
                      <a16:creationId xmlns:a16="http://schemas.microsoft.com/office/drawing/2014/main" id="{4385172E-3229-4C27-A37B-EA46D760CAA0}"/>
                    </a:ext>
                  </a:extLst>
                </p:cNvPr>
                <p:cNvSpPr/>
                <p:nvPr/>
              </p:nvSpPr>
              <p:spPr>
                <a:xfrm>
                  <a:off x="4023929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2841893" y="181064"/>
                      </a:moveTo>
                      <a:cubicBezTo>
                        <a:pt x="2485731" y="190239"/>
                        <a:pt x="2106781" y="339266"/>
                        <a:pt x="2105790" y="859562"/>
                      </a:cubicBezTo>
                      <a:lnTo>
                        <a:pt x="2106860" y="863292"/>
                      </a:lnTo>
                      <a:lnTo>
                        <a:pt x="2106860" y="1248172"/>
                      </a:lnTo>
                      <a:lnTo>
                        <a:pt x="1691968" y="1248172"/>
                      </a:lnTo>
                      <a:lnTo>
                        <a:pt x="1691968" y="1824236"/>
                      </a:lnTo>
                      <a:lnTo>
                        <a:pt x="2106860" y="1824236"/>
                      </a:lnTo>
                      <a:lnTo>
                        <a:pt x="2106860" y="3779396"/>
                      </a:lnTo>
                      <a:lnTo>
                        <a:pt x="2754932" y="3779396"/>
                      </a:lnTo>
                      <a:lnTo>
                        <a:pt x="2754932" y="1824236"/>
                      </a:lnTo>
                      <a:lnTo>
                        <a:pt x="3305869" y="1813665"/>
                      </a:lnTo>
                      <a:lnTo>
                        <a:pt x="3348152" y="1248172"/>
                      </a:lnTo>
                      <a:lnTo>
                        <a:pt x="2754932" y="1248172"/>
                      </a:lnTo>
                      <a:lnTo>
                        <a:pt x="2754932" y="907124"/>
                      </a:lnTo>
                      <a:cubicBezTo>
                        <a:pt x="2746287" y="682909"/>
                        <a:pt x="3148643" y="674567"/>
                        <a:pt x="3369037" y="759137"/>
                      </a:cubicBezTo>
                      <a:cubicBezTo>
                        <a:pt x="3391941" y="611142"/>
                        <a:pt x="3398988" y="447290"/>
                        <a:pt x="3443034" y="304580"/>
                      </a:cubicBezTo>
                      <a:cubicBezTo>
                        <a:pt x="3382140" y="251394"/>
                        <a:pt x="3118909" y="173928"/>
                        <a:pt x="2841893" y="181064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30" name="Rounded Rectangle 39">
                  <a:extLst>
                    <a:ext uri="{FF2B5EF4-FFF2-40B4-BE49-F238E27FC236}">
                      <a16:creationId xmlns:a16="http://schemas.microsoft.com/office/drawing/2014/main" id="{D8CD5966-8C25-400C-B44B-A312002B895D}"/>
                    </a:ext>
                  </a:extLst>
                </p:cNvPr>
                <p:cNvSpPr/>
                <p:nvPr/>
              </p:nvSpPr>
              <p:spPr>
                <a:xfrm>
                  <a:off x="3130166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000" h="720000">
                      <a:moveTo>
                        <a:pt x="432774" y="374766"/>
                      </a:moveTo>
                      <a:lnTo>
                        <a:pt x="356410" y="443079"/>
                      </a:lnTo>
                      <a:lnTo>
                        <a:pt x="284362" y="376738"/>
                      </a:lnTo>
                      <a:lnTo>
                        <a:pt x="113898" y="532449"/>
                      </a:lnTo>
                      <a:lnTo>
                        <a:pt x="607054" y="532449"/>
                      </a:lnTo>
                      <a:close/>
                      <a:moveTo>
                        <a:pt x="602842" y="222629"/>
                      </a:moveTo>
                      <a:lnTo>
                        <a:pt x="465239" y="345724"/>
                      </a:lnTo>
                      <a:lnTo>
                        <a:pt x="445928" y="363784"/>
                      </a:lnTo>
                      <a:lnTo>
                        <a:pt x="602842" y="510538"/>
                      </a:lnTo>
                      <a:close/>
                      <a:moveTo>
                        <a:pt x="112511" y="218501"/>
                      </a:moveTo>
                      <a:lnTo>
                        <a:pt x="112511" y="508421"/>
                      </a:lnTo>
                      <a:lnTo>
                        <a:pt x="268715" y="362330"/>
                      </a:lnTo>
                      <a:close/>
                      <a:moveTo>
                        <a:pt x="113462" y="187552"/>
                      </a:moveTo>
                      <a:lnTo>
                        <a:pt x="356909" y="411714"/>
                      </a:lnTo>
                      <a:lnTo>
                        <a:pt x="607490" y="187552"/>
                      </a:lnTo>
                      <a:close/>
                      <a:moveTo>
                        <a:pt x="72374" y="0"/>
                      </a:moveTo>
                      <a:lnTo>
                        <a:pt x="647626" y="0"/>
                      </a:lnTo>
                      <a:cubicBezTo>
                        <a:pt x="687597" y="0"/>
                        <a:pt x="720000" y="32403"/>
                        <a:pt x="720000" y="72374"/>
                      </a:cubicBezTo>
                      <a:lnTo>
                        <a:pt x="720000" y="647626"/>
                      </a:lnTo>
                      <a:cubicBezTo>
                        <a:pt x="720000" y="687597"/>
                        <a:pt x="687597" y="720000"/>
                        <a:pt x="647626" y="720000"/>
                      </a:cubicBezTo>
                      <a:lnTo>
                        <a:pt x="72374" y="720000"/>
                      </a:lnTo>
                      <a:cubicBezTo>
                        <a:pt x="32403" y="720000"/>
                        <a:pt x="0" y="687597"/>
                        <a:pt x="0" y="647626"/>
                      </a:cubicBezTo>
                      <a:lnTo>
                        <a:pt x="0" y="72374"/>
                      </a:lnTo>
                      <a:cubicBezTo>
                        <a:pt x="0" y="32403"/>
                        <a:pt x="32403" y="0"/>
                        <a:pt x="7237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131" name="Rounded Rectangle 2">
                  <a:extLst>
                    <a:ext uri="{FF2B5EF4-FFF2-40B4-BE49-F238E27FC236}">
                      <a16:creationId xmlns:a16="http://schemas.microsoft.com/office/drawing/2014/main" id="{FC35254F-5C3D-4C52-845A-B1E1F13F70E3}"/>
                    </a:ext>
                  </a:extLst>
                </p:cNvPr>
                <p:cNvSpPr/>
                <p:nvPr/>
              </p:nvSpPr>
              <p:spPr>
                <a:xfrm>
                  <a:off x="3577047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3160999" y="1374274"/>
                      </a:moveTo>
                      <a:cubicBezTo>
                        <a:pt x="3161390" y="1371268"/>
                        <a:pt x="3160138" y="1380887"/>
                        <a:pt x="3155132" y="1419362"/>
                      </a:cubicBezTo>
                      <a:cubicBezTo>
                        <a:pt x="3155132" y="1419362"/>
                        <a:pt x="3155131" y="1419362"/>
                        <a:pt x="3155131" y="1419362"/>
                      </a:cubicBezTo>
                      <a:cubicBezTo>
                        <a:pt x="3155133" y="1419346"/>
                        <a:pt x="3160347" y="1379282"/>
                        <a:pt x="3160999" y="1374274"/>
                      </a:cubicBezTo>
                      <a:close/>
                      <a:moveTo>
                        <a:pt x="2538382" y="802616"/>
                      </a:moveTo>
                      <a:cubicBezTo>
                        <a:pt x="2197761" y="802616"/>
                        <a:pt x="1921633" y="1078744"/>
                        <a:pt x="1921633" y="1419365"/>
                      </a:cubicBezTo>
                      <a:cubicBezTo>
                        <a:pt x="1921633" y="1471638"/>
                        <a:pt x="1928136" y="1522392"/>
                        <a:pt x="1942445" y="1570340"/>
                      </a:cubicBezTo>
                      <a:cubicBezTo>
                        <a:pt x="1547199" y="1510736"/>
                        <a:pt x="1173928" y="1425572"/>
                        <a:pt x="752016" y="931012"/>
                      </a:cubicBezTo>
                      <a:cubicBezTo>
                        <a:pt x="555558" y="1323929"/>
                        <a:pt x="701457" y="1569504"/>
                        <a:pt x="934030" y="1745738"/>
                      </a:cubicBezTo>
                      <a:cubicBezTo>
                        <a:pt x="832912" y="1726959"/>
                        <a:pt x="757794" y="1716846"/>
                        <a:pt x="665343" y="1650397"/>
                      </a:cubicBezTo>
                      <a:cubicBezTo>
                        <a:pt x="692788" y="2037537"/>
                        <a:pt x="906583" y="2177657"/>
                        <a:pt x="1111709" y="2257108"/>
                      </a:cubicBezTo>
                      <a:cubicBezTo>
                        <a:pt x="1029370" y="2275887"/>
                        <a:pt x="986032" y="2268664"/>
                        <a:pt x="856023" y="2244108"/>
                      </a:cubicBezTo>
                      <a:cubicBezTo>
                        <a:pt x="968698" y="2582132"/>
                        <a:pt x="1241718" y="2664472"/>
                        <a:pt x="1402064" y="2660137"/>
                      </a:cubicBezTo>
                      <a:cubicBezTo>
                        <a:pt x="1212828" y="2802425"/>
                        <a:pt x="1063318" y="2869598"/>
                        <a:pt x="552668" y="2902822"/>
                      </a:cubicBezTo>
                      <a:cubicBezTo>
                        <a:pt x="978087" y="3213400"/>
                        <a:pt x="1650526" y="3189564"/>
                        <a:pt x="1978439" y="3093502"/>
                      </a:cubicBezTo>
                      <a:cubicBezTo>
                        <a:pt x="2679046" y="2850818"/>
                        <a:pt x="2894283" y="2547463"/>
                        <a:pt x="3053184" y="2031759"/>
                      </a:cubicBezTo>
                      <a:cubicBezTo>
                        <a:pt x="3132291" y="1592391"/>
                        <a:pt x="3116471" y="1716445"/>
                        <a:pt x="3155131" y="1419365"/>
                      </a:cubicBezTo>
                      <a:cubicBezTo>
                        <a:pt x="3155131" y="1419364"/>
                        <a:pt x="3155132" y="1419363"/>
                        <a:pt x="3155132" y="1419362"/>
                      </a:cubicBezTo>
                      <a:cubicBezTo>
                        <a:pt x="3257477" y="1315095"/>
                        <a:pt x="3372036" y="1223751"/>
                        <a:pt x="3407333" y="1117847"/>
                      </a:cubicBezTo>
                      <a:cubicBezTo>
                        <a:pt x="3307709" y="1140260"/>
                        <a:pt x="3221086" y="1197342"/>
                        <a:pt x="3108461" y="1185086"/>
                      </a:cubicBezTo>
                      <a:cubicBezTo>
                        <a:pt x="3188365" y="1141325"/>
                        <a:pt x="3284860" y="1028153"/>
                        <a:pt x="3334650" y="883134"/>
                      </a:cubicBezTo>
                      <a:cubicBezTo>
                        <a:pt x="3225580" y="952795"/>
                        <a:pt x="3152155" y="998691"/>
                        <a:pt x="2995677" y="1008938"/>
                      </a:cubicBezTo>
                      <a:cubicBezTo>
                        <a:pt x="2884471" y="881691"/>
                        <a:pt x="2720661" y="802616"/>
                        <a:pt x="2538382" y="802616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128" name="Picture 127" descr="LOGO IG PUTIH.png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07" y="5979542"/>
                <a:ext cx="455764" cy="45576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407207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0">
            <a:extLst>
              <a:ext uri="{FF2B5EF4-FFF2-40B4-BE49-F238E27FC236}">
                <a16:creationId xmlns:a16="http://schemas.microsoft.com/office/drawing/2014/main" id="{7D129851-8755-4599-9F04-3F3F9B0109F9}"/>
              </a:ext>
            </a:extLst>
          </p:cNvPr>
          <p:cNvSpPr txBox="1">
            <a:spLocks/>
          </p:cNvSpPr>
          <p:nvPr/>
        </p:nvSpPr>
        <p:spPr>
          <a:xfrm>
            <a:off x="1105988" y="3429002"/>
            <a:ext cx="3622765" cy="2264227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Modern </a:t>
            </a:r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BCB9BCF-22DA-47B3-9A44-CE4A445753CD}"/>
              </a:ext>
            </a:extLst>
          </p:cNvPr>
          <p:cNvSpPr txBox="1"/>
          <p:nvPr/>
        </p:nvSpPr>
        <p:spPr>
          <a:xfrm>
            <a:off x="8133254" y="1305342"/>
            <a:ext cx="30833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Get a modern PowerPoint  Presentation that is beautifully designed. 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pic>
        <p:nvPicPr>
          <p:cNvPr id="9" name="Picture Placeholder 8" descr="SUKSES EVENT 1.jpg"/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grpSp>
        <p:nvGrpSpPr>
          <p:cNvPr id="17" name="Group 16"/>
          <p:cNvGrpSpPr/>
          <p:nvPr/>
        </p:nvGrpSpPr>
        <p:grpSpPr>
          <a:xfrm>
            <a:off x="-353679" y="5848707"/>
            <a:ext cx="2475781" cy="586601"/>
            <a:chOff x="-353679" y="5848705"/>
            <a:chExt cx="2475781" cy="586601"/>
          </a:xfrm>
        </p:grpSpPr>
        <p:sp>
          <p:nvSpPr>
            <p:cNvPr id="18" name="TextBox 17"/>
            <p:cNvSpPr txBox="1"/>
            <p:nvPr/>
          </p:nvSpPr>
          <p:spPr>
            <a:xfrm>
              <a:off x="-353679" y="5848705"/>
              <a:ext cx="2475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err="1">
                  <a:solidFill>
                    <a:schemeClr val="bg1"/>
                  </a:solidFill>
                </a:rPr>
                <a:t>Megaswara</a:t>
              </a:r>
              <a:r>
                <a:rPr lang="en-US" sz="1100" dirty="0">
                  <a:solidFill>
                    <a:schemeClr val="bg1"/>
                  </a:solidFill>
                </a:rPr>
                <a:t> fm</a:t>
              </a:r>
            </a:p>
          </p:txBody>
        </p:sp>
        <p:grpSp>
          <p:nvGrpSpPr>
            <p:cNvPr id="19" name="Group 63"/>
            <p:cNvGrpSpPr/>
            <p:nvPr/>
          </p:nvGrpSpPr>
          <p:grpSpPr>
            <a:xfrm>
              <a:off x="357556" y="5979542"/>
              <a:ext cx="1165815" cy="455764"/>
              <a:chOff x="357556" y="5979542"/>
              <a:chExt cx="1165815" cy="455764"/>
            </a:xfrm>
          </p:grpSpPr>
          <p:grpSp>
            <p:nvGrpSpPr>
              <p:cNvPr id="20" name="Group 45">
                <a:extLst>
                  <a:ext uri="{FF2B5EF4-FFF2-40B4-BE49-F238E27FC236}">
                    <a16:creationId xmlns:a16="http://schemas.microsoft.com/office/drawing/2014/main" id="{2894B7B9-0ADF-46FD-AA77-5C58D5EE74DF}"/>
                  </a:ext>
                </a:extLst>
              </p:cNvPr>
              <p:cNvGrpSpPr/>
              <p:nvPr/>
            </p:nvGrpSpPr>
            <p:grpSpPr>
              <a:xfrm>
                <a:off x="357556" y="6097035"/>
                <a:ext cx="781131" cy="224767"/>
                <a:chOff x="3130166" y="5667342"/>
                <a:chExt cx="1254837" cy="361074"/>
              </a:xfrm>
              <a:solidFill>
                <a:schemeClr val="bg1"/>
              </a:solidFill>
            </p:grpSpPr>
            <p:sp>
              <p:nvSpPr>
                <p:cNvPr id="22" name="Rounded Rectangle 3">
                  <a:extLst>
                    <a:ext uri="{FF2B5EF4-FFF2-40B4-BE49-F238E27FC236}">
                      <a16:creationId xmlns:a16="http://schemas.microsoft.com/office/drawing/2014/main" id="{4385172E-3229-4C27-A37B-EA46D760CAA0}"/>
                    </a:ext>
                  </a:extLst>
                </p:cNvPr>
                <p:cNvSpPr/>
                <p:nvPr/>
              </p:nvSpPr>
              <p:spPr>
                <a:xfrm>
                  <a:off x="4023929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2841893" y="181064"/>
                      </a:moveTo>
                      <a:cubicBezTo>
                        <a:pt x="2485731" y="190239"/>
                        <a:pt x="2106781" y="339266"/>
                        <a:pt x="2105790" y="859562"/>
                      </a:cubicBezTo>
                      <a:lnTo>
                        <a:pt x="2106860" y="863292"/>
                      </a:lnTo>
                      <a:lnTo>
                        <a:pt x="2106860" y="1248172"/>
                      </a:lnTo>
                      <a:lnTo>
                        <a:pt x="1691968" y="1248172"/>
                      </a:lnTo>
                      <a:lnTo>
                        <a:pt x="1691968" y="1824236"/>
                      </a:lnTo>
                      <a:lnTo>
                        <a:pt x="2106860" y="1824236"/>
                      </a:lnTo>
                      <a:lnTo>
                        <a:pt x="2106860" y="3779396"/>
                      </a:lnTo>
                      <a:lnTo>
                        <a:pt x="2754932" y="3779396"/>
                      </a:lnTo>
                      <a:lnTo>
                        <a:pt x="2754932" y="1824236"/>
                      </a:lnTo>
                      <a:lnTo>
                        <a:pt x="3305869" y="1813665"/>
                      </a:lnTo>
                      <a:lnTo>
                        <a:pt x="3348152" y="1248172"/>
                      </a:lnTo>
                      <a:lnTo>
                        <a:pt x="2754932" y="1248172"/>
                      </a:lnTo>
                      <a:lnTo>
                        <a:pt x="2754932" y="907124"/>
                      </a:lnTo>
                      <a:cubicBezTo>
                        <a:pt x="2746287" y="682909"/>
                        <a:pt x="3148643" y="674567"/>
                        <a:pt x="3369037" y="759137"/>
                      </a:cubicBezTo>
                      <a:cubicBezTo>
                        <a:pt x="3391941" y="611142"/>
                        <a:pt x="3398988" y="447290"/>
                        <a:pt x="3443034" y="304580"/>
                      </a:cubicBezTo>
                      <a:cubicBezTo>
                        <a:pt x="3382140" y="251394"/>
                        <a:pt x="3118909" y="173928"/>
                        <a:pt x="2841893" y="181064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3" name="Rounded Rectangle 39">
                  <a:extLst>
                    <a:ext uri="{FF2B5EF4-FFF2-40B4-BE49-F238E27FC236}">
                      <a16:creationId xmlns:a16="http://schemas.microsoft.com/office/drawing/2014/main" id="{D8CD5966-8C25-400C-B44B-A312002B895D}"/>
                    </a:ext>
                  </a:extLst>
                </p:cNvPr>
                <p:cNvSpPr/>
                <p:nvPr/>
              </p:nvSpPr>
              <p:spPr>
                <a:xfrm>
                  <a:off x="3130166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000" h="720000">
                      <a:moveTo>
                        <a:pt x="432774" y="374766"/>
                      </a:moveTo>
                      <a:lnTo>
                        <a:pt x="356410" y="443079"/>
                      </a:lnTo>
                      <a:lnTo>
                        <a:pt x="284362" y="376738"/>
                      </a:lnTo>
                      <a:lnTo>
                        <a:pt x="113898" y="532449"/>
                      </a:lnTo>
                      <a:lnTo>
                        <a:pt x="607054" y="532449"/>
                      </a:lnTo>
                      <a:close/>
                      <a:moveTo>
                        <a:pt x="602842" y="222629"/>
                      </a:moveTo>
                      <a:lnTo>
                        <a:pt x="465239" y="345724"/>
                      </a:lnTo>
                      <a:lnTo>
                        <a:pt x="445928" y="363784"/>
                      </a:lnTo>
                      <a:lnTo>
                        <a:pt x="602842" y="510538"/>
                      </a:lnTo>
                      <a:close/>
                      <a:moveTo>
                        <a:pt x="112511" y="218501"/>
                      </a:moveTo>
                      <a:lnTo>
                        <a:pt x="112511" y="508421"/>
                      </a:lnTo>
                      <a:lnTo>
                        <a:pt x="268715" y="362330"/>
                      </a:lnTo>
                      <a:close/>
                      <a:moveTo>
                        <a:pt x="113462" y="187552"/>
                      </a:moveTo>
                      <a:lnTo>
                        <a:pt x="356909" y="411714"/>
                      </a:lnTo>
                      <a:lnTo>
                        <a:pt x="607490" y="187552"/>
                      </a:lnTo>
                      <a:close/>
                      <a:moveTo>
                        <a:pt x="72374" y="0"/>
                      </a:moveTo>
                      <a:lnTo>
                        <a:pt x="647626" y="0"/>
                      </a:lnTo>
                      <a:cubicBezTo>
                        <a:pt x="687597" y="0"/>
                        <a:pt x="720000" y="32403"/>
                        <a:pt x="720000" y="72374"/>
                      </a:cubicBezTo>
                      <a:lnTo>
                        <a:pt x="720000" y="647626"/>
                      </a:lnTo>
                      <a:cubicBezTo>
                        <a:pt x="720000" y="687597"/>
                        <a:pt x="687597" y="720000"/>
                        <a:pt x="647626" y="720000"/>
                      </a:cubicBezTo>
                      <a:lnTo>
                        <a:pt x="72374" y="720000"/>
                      </a:lnTo>
                      <a:cubicBezTo>
                        <a:pt x="32403" y="720000"/>
                        <a:pt x="0" y="687597"/>
                        <a:pt x="0" y="647626"/>
                      </a:cubicBezTo>
                      <a:lnTo>
                        <a:pt x="0" y="72374"/>
                      </a:lnTo>
                      <a:cubicBezTo>
                        <a:pt x="0" y="32403"/>
                        <a:pt x="32403" y="0"/>
                        <a:pt x="7237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24" name="Rounded Rectangle 2">
                  <a:extLst>
                    <a:ext uri="{FF2B5EF4-FFF2-40B4-BE49-F238E27FC236}">
                      <a16:creationId xmlns:a16="http://schemas.microsoft.com/office/drawing/2014/main" id="{FC35254F-5C3D-4C52-845A-B1E1F13F70E3}"/>
                    </a:ext>
                  </a:extLst>
                </p:cNvPr>
                <p:cNvSpPr/>
                <p:nvPr/>
              </p:nvSpPr>
              <p:spPr>
                <a:xfrm>
                  <a:off x="3577047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3160999" y="1374274"/>
                      </a:moveTo>
                      <a:cubicBezTo>
                        <a:pt x="3161390" y="1371268"/>
                        <a:pt x="3160138" y="1380887"/>
                        <a:pt x="3155132" y="1419362"/>
                      </a:cubicBezTo>
                      <a:cubicBezTo>
                        <a:pt x="3155132" y="1419362"/>
                        <a:pt x="3155131" y="1419362"/>
                        <a:pt x="3155131" y="1419362"/>
                      </a:cubicBezTo>
                      <a:cubicBezTo>
                        <a:pt x="3155133" y="1419346"/>
                        <a:pt x="3160347" y="1379282"/>
                        <a:pt x="3160999" y="1374274"/>
                      </a:cubicBezTo>
                      <a:close/>
                      <a:moveTo>
                        <a:pt x="2538382" y="802616"/>
                      </a:moveTo>
                      <a:cubicBezTo>
                        <a:pt x="2197761" y="802616"/>
                        <a:pt x="1921633" y="1078744"/>
                        <a:pt x="1921633" y="1419365"/>
                      </a:cubicBezTo>
                      <a:cubicBezTo>
                        <a:pt x="1921633" y="1471638"/>
                        <a:pt x="1928136" y="1522392"/>
                        <a:pt x="1942445" y="1570340"/>
                      </a:cubicBezTo>
                      <a:cubicBezTo>
                        <a:pt x="1547199" y="1510736"/>
                        <a:pt x="1173928" y="1425572"/>
                        <a:pt x="752016" y="931012"/>
                      </a:cubicBezTo>
                      <a:cubicBezTo>
                        <a:pt x="555558" y="1323929"/>
                        <a:pt x="701457" y="1569504"/>
                        <a:pt x="934030" y="1745738"/>
                      </a:cubicBezTo>
                      <a:cubicBezTo>
                        <a:pt x="832912" y="1726959"/>
                        <a:pt x="757794" y="1716846"/>
                        <a:pt x="665343" y="1650397"/>
                      </a:cubicBezTo>
                      <a:cubicBezTo>
                        <a:pt x="692788" y="2037537"/>
                        <a:pt x="906583" y="2177657"/>
                        <a:pt x="1111709" y="2257108"/>
                      </a:cubicBezTo>
                      <a:cubicBezTo>
                        <a:pt x="1029370" y="2275887"/>
                        <a:pt x="986032" y="2268664"/>
                        <a:pt x="856023" y="2244108"/>
                      </a:cubicBezTo>
                      <a:cubicBezTo>
                        <a:pt x="968698" y="2582132"/>
                        <a:pt x="1241718" y="2664472"/>
                        <a:pt x="1402064" y="2660137"/>
                      </a:cubicBezTo>
                      <a:cubicBezTo>
                        <a:pt x="1212828" y="2802425"/>
                        <a:pt x="1063318" y="2869598"/>
                        <a:pt x="552668" y="2902822"/>
                      </a:cubicBezTo>
                      <a:cubicBezTo>
                        <a:pt x="978087" y="3213400"/>
                        <a:pt x="1650526" y="3189564"/>
                        <a:pt x="1978439" y="3093502"/>
                      </a:cubicBezTo>
                      <a:cubicBezTo>
                        <a:pt x="2679046" y="2850818"/>
                        <a:pt x="2894283" y="2547463"/>
                        <a:pt x="3053184" y="2031759"/>
                      </a:cubicBezTo>
                      <a:cubicBezTo>
                        <a:pt x="3132291" y="1592391"/>
                        <a:pt x="3116471" y="1716445"/>
                        <a:pt x="3155131" y="1419365"/>
                      </a:cubicBezTo>
                      <a:cubicBezTo>
                        <a:pt x="3155131" y="1419364"/>
                        <a:pt x="3155132" y="1419363"/>
                        <a:pt x="3155132" y="1419362"/>
                      </a:cubicBezTo>
                      <a:cubicBezTo>
                        <a:pt x="3257477" y="1315095"/>
                        <a:pt x="3372036" y="1223751"/>
                        <a:pt x="3407333" y="1117847"/>
                      </a:cubicBezTo>
                      <a:cubicBezTo>
                        <a:pt x="3307709" y="1140260"/>
                        <a:pt x="3221086" y="1197342"/>
                        <a:pt x="3108461" y="1185086"/>
                      </a:cubicBezTo>
                      <a:cubicBezTo>
                        <a:pt x="3188365" y="1141325"/>
                        <a:pt x="3284860" y="1028153"/>
                        <a:pt x="3334650" y="883134"/>
                      </a:cubicBezTo>
                      <a:cubicBezTo>
                        <a:pt x="3225580" y="952795"/>
                        <a:pt x="3152155" y="998691"/>
                        <a:pt x="2995677" y="1008938"/>
                      </a:cubicBezTo>
                      <a:cubicBezTo>
                        <a:pt x="2884471" y="881691"/>
                        <a:pt x="2720661" y="802616"/>
                        <a:pt x="2538382" y="802616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21" name="Picture 20" descr="LOGO IG PUTIH.png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07" y="5979542"/>
                <a:ext cx="455764" cy="455764"/>
              </a:xfrm>
              <a:prstGeom prst="rect">
                <a:avLst/>
              </a:prstGeom>
            </p:spPr>
          </p:pic>
        </p:grpSp>
      </p:grpSp>
      <p:sp>
        <p:nvSpPr>
          <p:cNvPr id="25" name="Rectangle 24"/>
          <p:cNvSpPr/>
          <p:nvPr/>
        </p:nvSpPr>
        <p:spPr>
          <a:xfrm>
            <a:off x="785004" y="1268083"/>
            <a:ext cx="10679503" cy="215660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13">
            <a:extLst>
              <a:ext uri="{FF2B5EF4-FFF2-40B4-BE49-F238E27FC236}">
                <a16:creationId xmlns:a16="http://schemas.microsoft.com/office/drawing/2014/main" id="{F61B7451-E002-4FB0-9C16-C8B37A6BDCE5}"/>
              </a:ext>
            </a:extLst>
          </p:cNvPr>
          <p:cNvSpPr txBox="1">
            <a:spLocks/>
          </p:cNvSpPr>
          <p:nvPr/>
        </p:nvSpPr>
        <p:spPr>
          <a:xfrm>
            <a:off x="8111793" y="664237"/>
            <a:ext cx="2024247" cy="138885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solidFill>
                  <a:srgbClr val="FEFEFE"/>
                </a:solidFill>
                <a:latin typeface="+mj-lt"/>
                <a:cs typeface="Arial" pitchFamily="34" charset="0"/>
              </a:rPr>
              <a:t>SUKSES </a:t>
            </a:r>
            <a:r>
              <a:rPr lang="en-US" altLang="ko-KR" sz="2000" b="1" dirty="0">
                <a:solidFill>
                  <a:srgbClr val="FEFEFE"/>
                </a:solidFill>
                <a:latin typeface="+mj-lt"/>
                <a:cs typeface="Arial" pitchFamily="34" charset="0"/>
              </a:rPr>
              <a:t>EVENT</a:t>
            </a:r>
          </a:p>
        </p:txBody>
      </p:sp>
    </p:spTree>
    <p:extLst>
      <p:ext uri="{BB962C8B-B14F-4D97-AF65-F5344CB8AC3E}">
        <p14:creationId xmlns:p14="http://schemas.microsoft.com/office/powerpoint/2010/main" val="1607759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70C0"/>
            </a:gs>
            <a:gs pos="0">
              <a:srgbClr val="0070C0"/>
            </a:gs>
            <a:gs pos="0">
              <a:srgbClr val="0070C0"/>
            </a:gs>
            <a:gs pos="78000">
              <a:srgbClr val="0070C0"/>
            </a:gs>
            <a:gs pos="25000">
              <a:srgbClr val="21D6E0"/>
            </a:gs>
            <a:gs pos="75000">
              <a:srgbClr val="0070C0"/>
            </a:gs>
            <a:gs pos="100000">
              <a:srgbClr val="00B0F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6169009" y="4136187"/>
            <a:ext cx="5748040" cy="1588169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/>
          <p:cNvSpPr/>
          <p:nvPr/>
        </p:nvSpPr>
        <p:spPr>
          <a:xfrm>
            <a:off x="3305287" y="4556385"/>
            <a:ext cx="2223083" cy="70467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52F46F3-5057-4611-AD50-9C6AD1F1A24D}"/>
              </a:ext>
            </a:extLst>
          </p:cNvPr>
          <p:cNvSpPr/>
          <p:nvPr/>
        </p:nvSpPr>
        <p:spPr>
          <a:xfrm>
            <a:off x="0" y="207899"/>
            <a:ext cx="12192000" cy="18638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pic>
        <p:nvPicPr>
          <p:cNvPr id="98" name="Picture Placeholder 97" descr="GEDUNG MEGASWARA NETWORK.jpg"/>
          <p:cNvPicPr>
            <a:picLocks noGrp="1" noChangeAspect="1"/>
          </p:cNvPicPr>
          <p:nvPr>
            <p:ph type="pic" idx="14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9757" y="390526"/>
            <a:ext cx="11617291" cy="3304106"/>
          </a:xfrm>
        </p:spPr>
      </p:pic>
      <p:sp>
        <p:nvSpPr>
          <p:cNvPr id="95" name="Rectangle 94"/>
          <p:cNvSpPr/>
          <p:nvPr/>
        </p:nvSpPr>
        <p:spPr>
          <a:xfrm>
            <a:off x="0" y="6182686"/>
            <a:ext cx="12192000" cy="6753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DC127F15-09D9-4662-993D-C95FC59FC42A}"/>
              </a:ext>
            </a:extLst>
          </p:cNvPr>
          <p:cNvSpPr txBox="1">
            <a:spLocks/>
          </p:cNvSpPr>
          <p:nvPr/>
        </p:nvSpPr>
        <p:spPr>
          <a:xfrm>
            <a:off x="4162571" y="869185"/>
            <a:ext cx="3808492" cy="155127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endParaRPr lang="en-US" altLang="ko-KR" sz="3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pic>
        <p:nvPicPr>
          <p:cNvPr id="10" name="Picture 9" descr="LOGO RADIO BOGOR PUTIH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369" y="1668534"/>
            <a:ext cx="4574092" cy="1263975"/>
          </a:xfrm>
          <a:prstGeom prst="rect">
            <a:avLst/>
          </a:prstGeom>
          <a:effectLst>
            <a:outerShdw blurRad="50800" dist="38100" dir="2700000" algn="tl" rotWithShape="0">
              <a:schemeClr val="tx1">
                <a:alpha val="40000"/>
              </a:schemeClr>
            </a:outerShdw>
          </a:effectLst>
        </p:spPr>
      </p:pic>
      <p:sp>
        <p:nvSpPr>
          <p:cNvPr id="34" name="Text Placeholder 39"/>
          <p:cNvSpPr txBox="1">
            <a:spLocks/>
          </p:cNvSpPr>
          <p:nvPr/>
        </p:nvSpPr>
        <p:spPr>
          <a:xfrm>
            <a:off x="784362" y="6174298"/>
            <a:ext cx="10750413" cy="79503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pPr marL="228605" marR="0" lvl="0" indent="-228605" algn="ctr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Head Office :</a:t>
            </a:r>
          </a:p>
          <a:p>
            <a:pPr marL="228605" marR="0" lvl="0" indent="-228605" algn="ct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Gd. UG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Multimedi</a:t>
            </a:r>
            <a:r>
              <a:rPr lang="en-US" sz="900" dirty="0">
                <a:solidFill>
                  <a:srgbClr val="FEFEFE"/>
                </a:solidFill>
              </a:rPr>
              <a:t>a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CenterJl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Suryakencana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No.</a:t>
            </a:r>
            <a:r>
              <a:rPr kumimoji="0" lang="en-US" sz="900" b="0" i="0" u="none" strike="noStrike" kern="1200" cap="none" spc="0" normalizeH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228</a:t>
            </a:r>
            <a:r>
              <a:rPr lang="en-US" sz="900" dirty="0">
                <a:solidFill>
                  <a:srgbClr val="FEFEFE"/>
                </a:solidFill>
              </a:rPr>
              <a:t>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230 Bogor 16126,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Jawa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Barat</a:t>
            </a:r>
            <a:r>
              <a:rPr kumimoji="0" lang="en-US" sz="900" b="0" i="0" u="none" strike="noStrike" kern="1200" cap="none" spc="0" normalizeH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/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Direct Marketing </a:t>
            </a:r>
            <a:r>
              <a:rPr kumimoji="0" lang="en-US" sz="900" b="0" i="0" u="none" strike="noStrike" kern="1200" cap="none" spc="0" normalizeH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(0251) 8331-425, 8393 379,833787/F</a:t>
            </a:r>
          </a:p>
          <a:p>
            <a:pPr marL="228605" marR="0" lvl="0" indent="-228605" algn="ct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Hunting : </a:t>
            </a: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(0251) 8439 617, 8349 051 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9245463" y="1189631"/>
            <a:ext cx="332937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rgbClr val="FEFEFE"/>
                </a:solidFill>
                <a:latin typeface="Arial Black" panose="020B0A04020102020204" pitchFamily="34" charset="0"/>
              </a:rPr>
              <a:t>KOMPOSISI SIARAN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5370790" y="6530667"/>
            <a:ext cx="16088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EFEFE"/>
                </a:solidFill>
              </a:rPr>
              <a:t>www.megaswara.co.id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9462441" y="2496219"/>
            <a:ext cx="332937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rgbClr val="FEFEFE"/>
                </a:solidFill>
                <a:latin typeface="Arial Black" panose="020B0A04020102020204" pitchFamily="34" charset="0"/>
              </a:rPr>
              <a:t>FORMAT MUSIK</a:t>
            </a:r>
          </a:p>
        </p:txBody>
      </p:sp>
      <p:sp>
        <p:nvSpPr>
          <p:cNvPr id="53" name="Rectangle 52"/>
          <p:cNvSpPr/>
          <p:nvPr/>
        </p:nvSpPr>
        <p:spPr>
          <a:xfrm>
            <a:off x="6169008" y="390526"/>
            <a:ext cx="5664869" cy="3304105"/>
          </a:xfrm>
          <a:prstGeom prst="rect">
            <a:avLst/>
          </a:prstGeom>
          <a:solidFill>
            <a:srgbClr val="FEFE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6124707" y="605220"/>
            <a:ext cx="570917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Nama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Perusahaan	: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PT. RADIO CITRA MEGASWARA</a:t>
            </a:r>
          </a:p>
          <a:p>
            <a:pPr>
              <a:lnSpc>
                <a:spcPct val="150000"/>
              </a:lnSpc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Nama </a:t>
            </a: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Udara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: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MEGASWARA FM</a:t>
            </a:r>
          </a:p>
          <a:p>
            <a:pPr>
              <a:lnSpc>
                <a:spcPct val="150000"/>
              </a:lnSpc>
            </a:pP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Alamat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: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JL. SURYAKENCANA NO.228-230</a:t>
            </a:r>
          </a:p>
          <a:p>
            <a:pPr>
              <a:lnSpc>
                <a:spcPct val="150000"/>
              </a:lnSpc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Email 	     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: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bogor@megaswara.co.id</a:t>
            </a:r>
          </a:p>
          <a:p>
            <a:pPr>
              <a:lnSpc>
                <a:spcPct val="150000"/>
              </a:lnSpc>
            </a:pP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NPWP 	     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: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01.119.478.4-404.000</a:t>
            </a:r>
          </a:p>
          <a:p>
            <a:pPr>
              <a:lnSpc>
                <a:spcPct val="150000"/>
              </a:lnSpc>
            </a:pPr>
            <a:r>
              <a:rPr lang="en-US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No.Rekening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: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BCA427.300.3099</a:t>
            </a:r>
          </a:p>
          <a:p>
            <a:pPr>
              <a:lnSpc>
                <a:spcPct val="150000"/>
              </a:lnSpc>
            </a:pPr>
            <a:r>
              <a:rPr lang="en-US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Frekuensi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	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100.8 FM</a:t>
            </a:r>
          </a:p>
          <a:p>
            <a:pPr>
              <a:lnSpc>
                <a:spcPct val="150000"/>
              </a:lnSpc>
            </a:pP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5" name="Group 54"/>
          <p:cNvGrpSpPr/>
          <p:nvPr/>
        </p:nvGrpSpPr>
        <p:grpSpPr>
          <a:xfrm>
            <a:off x="-253011" y="6195898"/>
            <a:ext cx="2475781" cy="586601"/>
            <a:chOff x="-353679" y="5848705"/>
            <a:chExt cx="2475781" cy="586601"/>
          </a:xfrm>
        </p:grpSpPr>
        <p:sp>
          <p:nvSpPr>
            <p:cNvPr id="56" name="TextBox 55"/>
            <p:cNvSpPr txBox="1"/>
            <p:nvPr/>
          </p:nvSpPr>
          <p:spPr>
            <a:xfrm>
              <a:off x="-353679" y="5848705"/>
              <a:ext cx="2475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err="1">
                  <a:solidFill>
                    <a:schemeClr val="bg1"/>
                  </a:solidFill>
                </a:rPr>
                <a:t>Megaswara</a:t>
              </a:r>
              <a:r>
                <a:rPr lang="en-US" sz="1100" dirty="0">
                  <a:solidFill>
                    <a:schemeClr val="bg1"/>
                  </a:solidFill>
                </a:rPr>
                <a:t> fm</a:t>
              </a:r>
            </a:p>
          </p:txBody>
        </p:sp>
        <p:grpSp>
          <p:nvGrpSpPr>
            <p:cNvPr id="59" name="Group 63"/>
            <p:cNvGrpSpPr/>
            <p:nvPr/>
          </p:nvGrpSpPr>
          <p:grpSpPr>
            <a:xfrm>
              <a:off x="357556" y="5979542"/>
              <a:ext cx="1165815" cy="455764"/>
              <a:chOff x="357556" y="5979542"/>
              <a:chExt cx="1165815" cy="455764"/>
            </a:xfrm>
          </p:grpSpPr>
          <p:grpSp>
            <p:nvGrpSpPr>
              <p:cNvPr id="61" name="Group 45">
                <a:extLst>
                  <a:ext uri="{FF2B5EF4-FFF2-40B4-BE49-F238E27FC236}">
                    <a16:creationId xmlns:a16="http://schemas.microsoft.com/office/drawing/2014/main" id="{2894B7B9-0ADF-46FD-AA77-5C58D5EE74DF}"/>
                  </a:ext>
                </a:extLst>
              </p:cNvPr>
              <p:cNvGrpSpPr/>
              <p:nvPr/>
            </p:nvGrpSpPr>
            <p:grpSpPr>
              <a:xfrm>
                <a:off x="357556" y="6097035"/>
                <a:ext cx="781131" cy="224767"/>
                <a:chOff x="3130166" y="5667342"/>
                <a:chExt cx="1254837" cy="361074"/>
              </a:xfrm>
              <a:solidFill>
                <a:schemeClr val="bg1"/>
              </a:solidFill>
            </p:grpSpPr>
            <p:sp>
              <p:nvSpPr>
                <p:cNvPr id="65" name="Rounded Rectangle 3">
                  <a:extLst>
                    <a:ext uri="{FF2B5EF4-FFF2-40B4-BE49-F238E27FC236}">
                      <a16:creationId xmlns:a16="http://schemas.microsoft.com/office/drawing/2014/main" id="{4385172E-3229-4C27-A37B-EA46D760CAA0}"/>
                    </a:ext>
                  </a:extLst>
                </p:cNvPr>
                <p:cNvSpPr/>
                <p:nvPr/>
              </p:nvSpPr>
              <p:spPr>
                <a:xfrm>
                  <a:off x="4023929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2841893" y="181064"/>
                      </a:moveTo>
                      <a:cubicBezTo>
                        <a:pt x="2485731" y="190239"/>
                        <a:pt x="2106781" y="339266"/>
                        <a:pt x="2105790" y="859562"/>
                      </a:cubicBezTo>
                      <a:lnTo>
                        <a:pt x="2106860" y="863292"/>
                      </a:lnTo>
                      <a:lnTo>
                        <a:pt x="2106860" y="1248172"/>
                      </a:lnTo>
                      <a:lnTo>
                        <a:pt x="1691968" y="1248172"/>
                      </a:lnTo>
                      <a:lnTo>
                        <a:pt x="1691968" y="1824236"/>
                      </a:lnTo>
                      <a:lnTo>
                        <a:pt x="2106860" y="1824236"/>
                      </a:lnTo>
                      <a:lnTo>
                        <a:pt x="2106860" y="3779396"/>
                      </a:lnTo>
                      <a:lnTo>
                        <a:pt x="2754932" y="3779396"/>
                      </a:lnTo>
                      <a:lnTo>
                        <a:pt x="2754932" y="1824236"/>
                      </a:lnTo>
                      <a:lnTo>
                        <a:pt x="3305869" y="1813665"/>
                      </a:lnTo>
                      <a:lnTo>
                        <a:pt x="3348152" y="1248172"/>
                      </a:lnTo>
                      <a:lnTo>
                        <a:pt x="2754932" y="1248172"/>
                      </a:lnTo>
                      <a:lnTo>
                        <a:pt x="2754932" y="907124"/>
                      </a:lnTo>
                      <a:cubicBezTo>
                        <a:pt x="2746287" y="682909"/>
                        <a:pt x="3148643" y="674567"/>
                        <a:pt x="3369037" y="759137"/>
                      </a:cubicBezTo>
                      <a:cubicBezTo>
                        <a:pt x="3391941" y="611142"/>
                        <a:pt x="3398988" y="447290"/>
                        <a:pt x="3443034" y="304580"/>
                      </a:cubicBezTo>
                      <a:cubicBezTo>
                        <a:pt x="3382140" y="251394"/>
                        <a:pt x="3118909" y="173928"/>
                        <a:pt x="2841893" y="181064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6" name="Rounded Rectangle 39">
                  <a:extLst>
                    <a:ext uri="{FF2B5EF4-FFF2-40B4-BE49-F238E27FC236}">
                      <a16:creationId xmlns:a16="http://schemas.microsoft.com/office/drawing/2014/main" id="{D8CD5966-8C25-400C-B44B-A312002B895D}"/>
                    </a:ext>
                  </a:extLst>
                </p:cNvPr>
                <p:cNvSpPr/>
                <p:nvPr/>
              </p:nvSpPr>
              <p:spPr>
                <a:xfrm>
                  <a:off x="3130166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000" h="720000">
                      <a:moveTo>
                        <a:pt x="432774" y="374766"/>
                      </a:moveTo>
                      <a:lnTo>
                        <a:pt x="356410" y="443079"/>
                      </a:lnTo>
                      <a:lnTo>
                        <a:pt x="284362" y="376738"/>
                      </a:lnTo>
                      <a:lnTo>
                        <a:pt x="113898" y="532449"/>
                      </a:lnTo>
                      <a:lnTo>
                        <a:pt x="607054" y="532449"/>
                      </a:lnTo>
                      <a:close/>
                      <a:moveTo>
                        <a:pt x="602842" y="222629"/>
                      </a:moveTo>
                      <a:lnTo>
                        <a:pt x="465239" y="345724"/>
                      </a:lnTo>
                      <a:lnTo>
                        <a:pt x="445928" y="363784"/>
                      </a:lnTo>
                      <a:lnTo>
                        <a:pt x="602842" y="510538"/>
                      </a:lnTo>
                      <a:close/>
                      <a:moveTo>
                        <a:pt x="112511" y="218501"/>
                      </a:moveTo>
                      <a:lnTo>
                        <a:pt x="112511" y="508421"/>
                      </a:lnTo>
                      <a:lnTo>
                        <a:pt x="268715" y="362330"/>
                      </a:lnTo>
                      <a:close/>
                      <a:moveTo>
                        <a:pt x="113462" y="187552"/>
                      </a:moveTo>
                      <a:lnTo>
                        <a:pt x="356909" y="411714"/>
                      </a:lnTo>
                      <a:lnTo>
                        <a:pt x="607490" y="187552"/>
                      </a:lnTo>
                      <a:close/>
                      <a:moveTo>
                        <a:pt x="72374" y="0"/>
                      </a:moveTo>
                      <a:lnTo>
                        <a:pt x="647626" y="0"/>
                      </a:lnTo>
                      <a:cubicBezTo>
                        <a:pt x="687597" y="0"/>
                        <a:pt x="720000" y="32403"/>
                        <a:pt x="720000" y="72374"/>
                      </a:cubicBezTo>
                      <a:lnTo>
                        <a:pt x="720000" y="647626"/>
                      </a:lnTo>
                      <a:cubicBezTo>
                        <a:pt x="720000" y="687597"/>
                        <a:pt x="687597" y="720000"/>
                        <a:pt x="647626" y="720000"/>
                      </a:cubicBezTo>
                      <a:lnTo>
                        <a:pt x="72374" y="720000"/>
                      </a:lnTo>
                      <a:cubicBezTo>
                        <a:pt x="32403" y="720000"/>
                        <a:pt x="0" y="687597"/>
                        <a:pt x="0" y="647626"/>
                      </a:cubicBezTo>
                      <a:lnTo>
                        <a:pt x="0" y="72374"/>
                      </a:lnTo>
                      <a:cubicBezTo>
                        <a:pt x="0" y="32403"/>
                        <a:pt x="32403" y="0"/>
                        <a:pt x="7237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8" name="Rounded Rectangle 2">
                  <a:extLst>
                    <a:ext uri="{FF2B5EF4-FFF2-40B4-BE49-F238E27FC236}">
                      <a16:creationId xmlns:a16="http://schemas.microsoft.com/office/drawing/2014/main" id="{FC35254F-5C3D-4C52-845A-B1E1F13F70E3}"/>
                    </a:ext>
                  </a:extLst>
                </p:cNvPr>
                <p:cNvSpPr/>
                <p:nvPr/>
              </p:nvSpPr>
              <p:spPr>
                <a:xfrm>
                  <a:off x="3577047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3160999" y="1374274"/>
                      </a:moveTo>
                      <a:cubicBezTo>
                        <a:pt x="3161390" y="1371268"/>
                        <a:pt x="3160138" y="1380887"/>
                        <a:pt x="3155132" y="1419362"/>
                      </a:cubicBezTo>
                      <a:cubicBezTo>
                        <a:pt x="3155132" y="1419362"/>
                        <a:pt x="3155131" y="1419362"/>
                        <a:pt x="3155131" y="1419362"/>
                      </a:cubicBezTo>
                      <a:cubicBezTo>
                        <a:pt x="3155133" y="1419346"/>
                        <a:pt x="3160347" y="1379282"/>
                        <a:pt x="3160999" y="1374274"/>
                      </a:cubicBezTo>
                      <a:close/>
                      <a:moveTo>
                        <a:pt x="2538382" y="802616"/>
                      </a:moveTo>
                      <a:cubicBezTo>
                        <a:pt x="2197761" y="802616"/>
                        <a:pt x="1921633" y="1078744"/>
                        <a:pt x="1921633" y="1419365"/>
                      </a:cubicBezTo>
                      <a:cubicBezTo>
                        <a:pt x="1921633" y="1471638"/>
                        <a:pt x="1928136" y="1522392"/>
                        <a:pt x="1942445" y="1570340"/>
                      </a:cubicBezTo>
                      <a:cubicBezTo>
                        <a:pt x="1547199" y="1510736"/>
                        <a:pt x="1173928" y="1425572"/>
                        <a:pt x="752016" y="931012"/>
                      </a:cubicBezTo>
                      <a:cubicBezTo>
                        <a:pt x="555558" y="1323929"/>
                        <a:pt x="701457" y="1569504"/>
                        <a:pt x="934030" y="1745738"/>
                      </a:cubicBezTo>
                      <a:cubicBezTo>
                        <a:pt x="832912" y="1726959"/>
                        <a:pt x="757794" y="1716846"/>
                        <a:pt x="665343" y="1650397"/>
                      </a:cubicBezTo>
                      <a:cubicBezTo>
                        <a:pt x="692788" y="2037537"/>
                        <a:pt x="906583" y="2177657"/>
                        <a:pt x="1111709" y="2257108"/>
                      </a:cubicBezTo>
                      <a:cubicBezTo>
                        <a:pt x="1029370" y="2275887"/>
                        <a:pt x="986032" y="2268664"/>
                        <a:pt x="856023" y="2244108"/>
                      </a:cubicBezTo>
                      <a:cubicBezTo>
                        <a:pt x="968698" y="2582132"/>
                        <a:pt x="1241718" y="2664472"/>
                        <a:pt x="1402064" y="2660137"/>
                      </a:cubicBezTo>
                      <a:cubicBezTo>
                        <a:pt x="1212828" y="2802425"/>
                        <a:pt x="1063318" y="2869598"/>
                        <a:pt x="552668" y="2902822"/>
                      </a:cubicBezTo>
                      <a:cubicBezTo>
                        <a:pt x="978087" y="3213400"/>
                        <a:pt x="1650526" y="3189564"/>
                        <a:pt x="1978439" y="3093502"/>
                      </a:cubicBezTo>
                      <a:cubicBezTo>
                        <a:pt x="2679046" y="2850818"/>
                        <a:pt x="2894283" y="2547463"/>
                        <a:pt x="3053184" y="2031759"/>
                      </a:cubicBezTo>
                      <a:cubicBezTo>
                        <a:pt x="3132291" y="1592391"/>
                        <a:pt x="3116471" y="1716445"/>
                        <a:pt x="3155131" y="1419365"/>
                      </a:cubicBezTo>
                      <a:cubicBezTo>
                        <a:pt x="3155131" y="1419364"/>
                        <a:pt x="3155132" y="1419363"/>
                        <a:pt x="3155132" y="1419362"/>
                      </a:cubicBezTo>
                      <a:cubicBezTo>
                        <a:pt x="3257477" y="1315095"/>
                        <a:pt x="3372036" y="1223751"/>
                        <a:pt x="3407333" y="1117847"/>
                      </a:cubicBezTo>
                      <a:cubicBezTo>
                        <a:pt x="3307709" y="1140260"/>
                        <a:pt x="3221086" y="1197342"/>
                        <a:pt x="3108461" y="1185086"/>
                      </a:cubicBezTo>
                      <a:cubicBezTo>
                        <a:pt x="3188365" y="1141325"/>
                        <a:pt x="3284860" y="1028153"/>
                        <a:pt x="3334650" y="883134"/>
                      </a:cubicBezTo>
                      <a:cubicBezTo>
                        <a:pt x="3225580" y="952795"/>
                        <a:pt x="3152155" y="998691"/>
                        <a:pt x="2995677" y="1008938"/>
                      </a:cubicBezTo>
                      <a:cubicBezTo>
                        <a:pt x="2884471" y="881691"/>
                        <a:pt x="2720661" y="802616"/>
                        <a:pt x="2538382" y="802616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63" name="Picture 62" descr="LOGO IG PUTIH.png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07" y="5979542"/>
                <a:ext cx="455764" cy="455764"/>
              </a:xfrm>
              <a:prstGeom prst="rect">
                <a:avLst/>
              </a:prstGeom>
            </p:spPr>
          </p:pic>
        </p:grpSp>
      </p:grpSp>
      <p:sp>
        <p:nvSpPr>
          <p:cNvPr id="70" name="Text Placeholder 13">
            <a:extLst>
              <a:ext uri="{FF2B5EF4-FFF2-40B4-BE49-F238E27FC236}">
                <a16:creationId xmlns:a16="http://schemas.microsoft.com/office/drawing/2014/main" id="{DC127F15-09D9-4662-993D-C95FC59FC42A}"/>
              </a:ext>
            </a:extLst>
          </p:cNvPr>
          <p:cNvSpPr txBox="1">
            <a:spLocks/>
          </p:cNvSpPr>
          <p:nvPr/>
        </p:nvSpPr>
        <p:spPr>
          <a:xfrm>
            <a:off x="1079240" y="2826865"/>
            <a:ext cx="3808492" cy="155127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endParaRPr lang="en-US" altLang="ko-KR" sz="3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3402841" y="4780043"/>
            <a:ext cx="332937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solidFill>
                  <a:schemeClr val="bg1"/>
                </a:solidFill>
                <a:latin typeface="Arial Black" panose="020B0A04020102020204" pitchFamily="34" charset="0"/>
              </a:rPr>
              <a:t>COVERAGE AREA</a:t>
            </a:r>
          </a:p>
        </p:txBody>
      </p:sp>
      <p:sp>
        <p:nvSpPr>
          <p:cNvPr id="73" name="TextBox 72"/>
          <p:cNvSpPr txBox="1"/>
          <p:nvPr/>
        </p:nvSpPr>
        <p:spPr>
          <a:xfrm>
            <a:off x="6587557" y="3998115"/>
            <a:ext cx="482776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rial Black" panose="020B0A04020102020204" pitchFamily="34" charset="0"/>
              <a:ea typeface="Adobe Fan Heiti Std B" pitchFamily="34" charset="-128"/>
            </a:endParaRPr>
          </a:p>
          <a:p>
            <a:pPr algn="ctr"/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  <a:ea typeface="Adobe Fan Heiti Std B" pitchFamily="34" charset="-128"/>
              </a:rPr>
              <a:t>Kota &amp;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  <a:ea typeface="Adobe Fan Heiti Std B" pitchFamily="34" charset="-128"/>
              </a:rPr>
              <a:t>Kab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  <a:ea typeface="Adobe Fan Heiti Std B" pitchFamily="34" charset="-128"/>
              </a:rPr>
              <a:t> 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  <a:ea typeface="Adobe Fan Heiti Std B" pitchFamily="34" charset="-128"/>
              </a:rPr>
              <a:t>Bogor, Depok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rial Black" panose="020B0A04020102020204" pitchFamily="34" charset="0"/>
              <a:ea typeface="Adobe Fan Heiti Std B" pitchFamily="34" charset="-128"/>
            </a:endParaRPr>
          </a:p>
          <a:p>
            <a:pPr algn="ctr"/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  <a:ea typeface="Adobe Fan Heiti Std B" pitchFamily="34" charset="-128"/>
              </a:rPr>
              <a:t>Jaksel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  <a:ea typeface="Adobe Fan Heiti Std B" pitchFamily="34" charset="-128"/>
              </a:rPr>
              <a:t> – </a:t>
            </a:r>
            <a:r>
              <a:rPr lang="en-US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  <a:ea typeface="Adobe Fan Heiti Std B" pitchFamily="34" charset="-128"/>
              </a:rPr>
              <a:t>Jaktim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  <a:ea typeface="Adobe Fan Heiti Std B" pitchFamily="34" charset="-128"/>
              </a:rPr>
              <a:t>,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  <a:ea typeface="Adobe Fan Heiti Std B" pitchFamily="34" charset="-128"/>
              </a:rPr>
              <a:t>Sebagian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  <a:ea typeface="Adobe Fan Heiti Std B" pitchFamily="34" charset="-128"/>
              </a:rPr>
              <a:t> Tangerang</a:t>
            </a:r>
          </a:p>
          <a:p>
            <a:pPr algn="ctr"/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  <a:ea typeface="Adobe Fan Heiti Std B" pitchFamily="34" charset="-128"/>
              </a:rPr>
              <a:t>  </a:t>
            </a:r>
            <a:r>
              <a:rPr lang="en-US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  <a:ea typeface="Adobe Fan Heiti Std B" pitchFamily="34" charset="-128"/>
              </a:rPr>
              <a:t>Sebagian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  <a:ea typeface="Adobe Fan Heiti Std B" pitchFamily="34" charset="-128"/>
              </a:rPr>
              <a:t> 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  <a:ea typeface="Adobe Fan Heiti Std B" pitchFamily="34" charset="-128"/>
              </a:rPr>
              <a:t>Bekasi, </a:t>
            </a:r>
            <a:r>
              <a:rPr lang="en-US" sz="16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pitchFamily="34" charset="0"/>
                <a:ea typeface="Adobe Fan Heiti Std B" pitchFamily="34" charset="-128"/>
              </a:rPr>
              <a:t>Karawang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Arial Black" panose="020B0A04020102020204" pitchFamily="34" charset="0"/>
              <a:ea typeface="Adobe Fan Heiti Std B" pitchFamily="34" charset="-128"/>
            </a:endParaRPr>
          </a:p>
        </p:txBody>
      </p:sp>
      <p:sp>
        <p:nvSpPr>
          <p:cNvPr id="77" name="Trapezoid 3">
            <a:extLst>
              <a:ext uri="{FF2B5EF4-FFF2-40B4-BE49-F238E27FC236}">
                <a16:creationId xmlns:a16="http://schemas.microsoft.com/office/drawing/2014/main" id="{F4B3B45B-0996-4AA0-B139-1ED2D2566904}"/>
              </a:ext>
            </a:extLst>
          </p:cNvPr>
          <p:cNvSpPr/>
          <p:nvPr/>
        </p:nvSpPr>
        <p:spPr>
          <a:xfrm>
            <a:off x="8917217" y="5151336"/>
            <a:ext cx="453138" cy="461830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23171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70C0"/>
            </a:gs>
            <a:gs pos="0">
              <a:srgbClr val="0070C0"/>
            </a:gs>
            <a:gs pos="0">
              <a:srgbClr val="0070C0"/>
            </a:gs>
            <a:gs pos="78000">
              <a:srgbClr val="0070C0"/>
            </a:gs>
            <a:gs pos="25000">
              <a:srgbClr val="21D6E0"/>
            </a:gs>
            <a:gs pos="75000">
              <a:srgbClr val="0070C0"/>
            </a:gs>
            <a:gs pos="100000">
              <a:srgbClr val="00B0F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" name="Table 70">
            <a:extLst>
              <a:ext uri="{FF2B5EF4-FFF2-40B4-BE49-F238E27FC236}">
                <a16:creationId xmlns:a16="http://schemas.microsoft.com/office/drawing/2014/main" id="{8F42572E-C32D-4F72-9773-145252CEB2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9768078"/>
              </p:ext>
            </p:extLst>
          </p:nvPr>
        </p:nvGraphicFramePr>
        <p:xfrm>
          <a:off x="6398640" y="2096271"/>
          <a:ext cx="3475165" cy="3426224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{5940675A-B579-460E-94D1-54222C63F5DA}</a:tableStyleId>
              </a:tblPr>
              <a:tblGrid>
                <a:gridCol w="4400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7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74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8926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2685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2685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3780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3821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6478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3821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3" name="Rectangle 22">
            <a:extLst>
              <a:ext uri="{FF2B5EF4-FFF2-40B4-BE49-F238E27FC236}">
                <a16:creationId xmlns:a16="http://schemas.microsoft.com/office/drawing/2014/main" id="{D52F46F3-5057-4611-AD50-9C6AD1F1A24D}"/>
              </a:ext>
            </a:extLst>
          </p:cNvPr>
          <p:cNvSpPr/>
          <p:nvPr/>
        </p:nvSpPr>
        <p:spPr>
          <a:xfrm>
            <a:off x="0" y="207899"/>
            <a:ext cx="12192000" cy="18638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Freeform: Shape 17">
            <a:extLst>
              <a:ext uri="{FF2B5EF4-FFF2-40B4-BE49-F238E27FC236}">
                <a16:creationId xmlns:a16="http://schemas.microsoft.com/office/drawing/2014/main" id="{EEA0489F-3BC4-45A9-B327-88C3D4E05B62}"/>
              </a:ext>
            </a:extLst>
          </p:cNvPr>
          <p:cNvSpPr/>
          <p:nvPr/>
        </p:nvSpPr>
        <p:spPr>
          <a:xfrm>
            <a:off x="5023362" y="219515"/>
            <a:ext cx="2040182" cy="1147881"/>
          </a:xfrm>
          <a:custGeom>
            <a:avLst/>
            <a:gdLst>
              <a:gd name="connsiteX0" fmla="*/ 1008633 w 2017267"/>
              <a:gd name="connsiteY0" fmla="*/ 0 h 2017267"/>
              <a:gd name="connsiteX1" fmla="*/ 1091617 w 2017267"/>
              <a:gd name="connsiteY1" fmla="*/ 34373 h 2017267"/>
              <a:gd name="connsiteX2" fmla="*/ 1982894 w 2017267"/>
              <a:gd name="connsiteY2" fmla="*/ 925651 h 2017267"/>
              <a:gd name="connsiteX3" fmla="*/ 1982894 w 2017267"/>
              <a:gd name="connsiteY3" fmla="*/ 1091617 h 2017267"/>
              <a:gd name="connsiteX4" fmla="*/ 1091617 w 2017267"/>
              <a:gd name="connsiteY4" fmla="*/ 1982894 h 2017267"/>
              <a:gd name="connsiteX5" fmla="*/ 925651 w 2017267"/>
              <a:gd name="connsiteY5" fmla="*/ 1982894 h 2017267"/>
              <a:gd name="connsiteX6" fmla="*/ 34373 w 2017267"/>
              <a:gd name="connsiteY6" fmla="*/ 1091616 h 2017267"/>
              <a:gd name="connsiteX7" fmla="*/ 34373 w 2017267"/>
              <a:gd name="connsiteY7" fmla="*/ 925650 h 2017267"/>
              <a:gd name="connsiteX8" fmla="*/ 925650 w 2017267"/>
              <a:gd name="connsiteY8" fmla="*/ 34373 h 2017267"/>
              <a:gd name="connsiteX9" fmla="*/ 1008633 w 2017267"/>
              <a:gd name="connsiteY9" fmla="*/ 0 h 2017267"/>
              <a:gd name="connsiteX0" fmla="*/ 1020090 w 2040182"/>
              <a:gd name="connsiteY0" fmla="*/ 149604 h 2178329"/>
              <a:gd name="connsiteX1" fmla="*/ 1103074 w 2040182"/>
              <a:gd name="connsiteY1" fmla="*/ 183977 h 2178329"/>
              <a:gd name="connsiteX2" fmla="*/ 1994351 w 2040182"/>
              <a:gd name="connsiteY2" fmla="*/ 1075255 h 2178329"/>
              <a:gd name="connsiteX3" fmla="*/ 1994351 w 2040182"/>
              <a:gd name="connsiteY3" fmla="*/ 1241221 h 2178329"/>
              <a:gd name="connsiteX4" fmla="*/ 1103074 w 2040182"/>
              <a:gd name="connsiteY4" fmla="*/ 2132498 h 2178329"/>
              <a:gd name="connsiteX5" fmla="*/ 937108 w 2040182"/>
              <a:gd name="connsiteY5" fmla="*/ 2132498 h 2178329"/>
              <a:gd name="connsiteX6" fmla="*/ 45830 w 2040182"/>
              <a:gd name="connsiteY6" fmla="*/ 1241220 h 2178329"/>
              <a:gd name="connsiteX7" fmla="*/ 45830 w 2040182"/>
              <a:gd name="connsiteY7" fmla="*/ 1075254 h 2178329"/>
              <a:gd name="connsiteX8" fmla="*/ 1037774 w 2040182"/>
              <a:gd name="connsiteY8" fmla="*/ 1081599 h 2178329"/>
              <a:gd name="connsiteX9" fmla="*/ 1020090 w 2040182"/>
              <a:gd name="connsiteY9" fmla="*/ 149604 h 2178329"/>
              <a:gd name="connsiteX0" fmla="*/ 1020090 w 2040182"/>
              <a:gd name="connsiteY0" fmla="*/ 0 h 2028725"/>
              <a:gd name="connsiteX1" fmla="*/ 1170186 w 2040182"/>
              <a:gd name="connsiteY1" fmla="*/ 931995 h 2028725"/>
              <a:gd name="connsiteX2" fmla="*/ 1994351 w 2040182"/>
              <a:gd name="connsiteY2" fmla="*/ 925651 h 2028725"/>
              <a:gd name="connsiteX3" fmla="*/ 1994351 w 2040182"/>
              <a:gd name="connsiteY3" fmla="*/ 1091617 h 2028725"/>
              <a:gd name="connsiteX4" fmla="*/ 1103074 w 2040182"/>
              <a:gd name="connsiteY4" fmla="*/ 1982894 h 2028725"/>
              <a:gd name="connsiteX5" fmla="*/ 937108 w 2040182"/>
              <a:gd name="connsiteY5" fmla="*/ 1982894 h 2028725"/>
              <a:gd name="connsiteX6" fmla="*/ 45830 w 2040182"/>
              <a:gd name="connsiteY6" fmla="*/ 1091616 h 2028725"/>
              <a:gd name="connsiteX7" fmla="*/ 45830 w 2040182"/>
              <a:gd name="connsiteY7" fmla="*/ 925650 h 2028725"/>
              <a:gd name="connsiteX8" fmla="*/ 1037774 w 2040182"/>
              <a:gd name="connsiteY8" fmla="*/ 931995 h 2028725"/>
              <a:gd name="connsiteX9" fmla="*/ 1020090 w 2040182"/>
              <a:gd name="connsiteY9" fmla="*/ 0 h 2028725"/>
              <a:gd name="connsiteX0" fmla="*/ 1028479 w 2040182"/>
              <a:gd name="connsiteY0" fmla="*/ 72433 h 1119646"/>
              <a:gd name="connsiteX1" fmla="*/ 1170186 w 2040182"/>
              <a:gd name="connsiteY1" fmla="*/ 22916 h 1119646"/>
              <a:gd name="connsiteX2" fmla="*/ 1994351 w 2040182"/>
              <a:gd name="connsiteY2" fmla="*/ 16572 h 1119646"/>
              <a:gd name="connsiteX3" fmla="*/ 1994351 w 2040182"/>
              <a:gd name="connsiteY3" fmla="*/ 182538 h 1119646"/>
              <a:gd name="connsiteX4" fmla="*/ 1103074 w 2040182"/>
              <a:gd name="connsiteY4" fmla="*/ 1073815 h 1119646"/>
              <a:gd name="connsiteX5" fmla="*/ 937108 w 2040182"/>
              <a:gd name="connsiteY5" fmla="*/ 1073815 h 1119646"/>
              <a:gd name="connsiteX6" fmla="*/ 45830 w 2040182"/>
              <a:gd name="connsiteY6" fmla="*/ 182537 h 1119646"/>
              <a:gd name="connsiteX7" fmla="*/ 45830 w 2040182"/>
              <a:gd name="connsiteY7" fmla="*/ 16571 h 1119646"/>
              <a:gd name="connsiteX8" fmla="*/ 1037774 w 2040182"/>
              <a:gd name="connsiteY8" fmla="*/ 22916 h 1119646"/>
              <a:gd name="connsiteX9" fmla="*/ 1028479 w 2040182"/>
              <a:gd name="connsiteY9" fmla="*/ 72433 h 1119646"/>
              <a:gd name="connsiteX0" fmla="*/ 1213037 w 2040182"/>
              <a:gd name="connsiteY0" fmla="*/ 0 h 1147881"/>
              <a:gd name="connsiteX1" fmla="*/ 1170186 w 2040182"/>
              <a:gd name="connsiteY1" fmla="*/ 51151 h 1147881"/>
              <a:gd name="connsiteX2" fmla="*/ 1994351 w 2040182"/>
              <a:gd name="connsiteY2" fmla="*/ 44807 h 1147881"/>
              <a:gd name="connsiteX3" fmla="*/ 1994351 w 2040182"/>
              <a:gd name="connsiteY3" fmla="*/ 210773 h 1147881"/>
              <a:gd name="connsiteX4" fmla="*/ 1103074 w 2040182"/>
              <a:gd name="connsiteY4" fmla="*/ 1102050 h 1147881"/>
              <a:gd name="connsiteX5" fmla="*/ 937108 w 2040182"/>
              <a:gd name="connsiteY5" fmla="*/ 1102050 h 1147881"/>
              <a:gd name="connsiteX6" fmla="*/ 45830 w 2040182"/>
              <a:gd name="connsiteY6" fmla="*/ 210772 h 1147881"/>
              <a:gd name="connsiteX7" fmla="*/ 45830 w 2040182"/>
              <a:gd name="connsiteY7" fmla="*/ 44806 h 1147881"/>
              <a:gd name="connsiteX8" fmla="*/ 1037774 w 2040182"/>
              <a:gd name="connsiteY8" fmla="*/ 51151 h 1147881"/>
              <a:gd name="connsiteX9" fmla="*/ 1213037 w 2040182"/>
              <a:gd name="connsiteY9" fmla="*/ 0 h 1147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40182" h="1147881">
                <a:moveTo>
                  <a:pt x="1213037" y="0"/>
                </a:moveTo>
                <a:cubicBezTo>
                  <a:pt x="1235106" y="0"/>
                  <a:pt x="1147270" y="28235"/>
                  <a:pt x="1170186" y="51151"/>
                </a:cubicBezTo>
                <a:lnTo>
                  <a:pt x="1994351" y="44807"/>
                </a:lnTo>
                <a:cubicBezTo>
                  <a:pt x="2040182" y="90637"/>
                  <a:pt x="2040182" y="164943"/>
                  <a:pt x="1994351" y="210773"/>
                </a:cubicBezTo>
                <a:lnTo>
                  <a:pt x="1103074" y="1102050"/>
                </a:lnTo>
                <a:cubicBezTo>
                  <a:pt x="1057244" y="1147881"/>
                  <a:pt x="982938" y="1147881"/>
                  <a:pt x="937108" y="1102050"/>
                </a:cubicBezTo>
                <a:lnTo>
                  <a:pt x="45830" y="210772"/>
                </a:lnTo>
                <a:cubicBezTo>
                  <a:pt x="0" y="164942"/>
                  <a:pt x="0" y="90637"/>
                  <a:pt x="45830" y="44806"/>
                </a:cubicBezTo>
                <a:lnTo>
                  <a:pt x="1037774" y="51151"/>
                </a:lnTo>
                <a:cubicBezTo>
                  <a:pt x="1060689" y="28235"/>
                  <a:pt x="1190968" y="0"/>
                  <a:pt x="1213037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7" name="Table 66">
            <a:extLst>
              <a:ext uri="{FF2B5EF4-FFF2-40B4-BE49-F238E27FC236}">
                <a16:creationId xmlns:a16="http://schemas.microsoft.com/office/drawing/2014/main" id="{8F42572E-C32D-4F72-9773-145252CEB2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0172976"/>
              </p:ext>
            </p:extLst>
          </p:nvPr>
        </p:nvGraphicFramePr>
        <p:xfrm>
          <a:off x="2251002" y="2085197"/>
          <a:ext cx="3466227" cy="3437296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{5940675A-B579-460E-94D1-54222C63F5DA}</a:tableStyleId>
              </a:tblPr>
              <a:tblGrid>
                <a:gridCol w="4388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611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62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96003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8753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8753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47921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1241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3384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1241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5" name="Rectangle 94"/>
          <p:cNvSpPr/>
          <p:nvPr/>
        </p:nvSpPr>
        <p:spPr>
          <a:xfrm>
            <a:off x="0" y="6182686"/>
            <a:ext cx="12192000" cy="6753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DC127F15-09D9-4662-993D-C95FC59FC42A}"/>
              </a:ext>
            </a:extLst>
          </p:cNvPr>
          <p:cNvSpPr txBox="1">
            <a:spLocks/>
          </p:cNvSpPr>
          <p:nvPr/>
        </p:nvSpPr>
        <p:spPr>
          <a:xfrm>
            <a:off x="4162571" y="869185"/>
            <a:ext cx="3808492" cy="155127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endParaRPr lang="en-US" altLang="ko-KR" sz="3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34" name="Text Placeholder 39"/>
          <p:cNvSpPr txBox="1">
            <a:spLocks/>
          </p:cNvSpPr>
          <p:nvPr/>
        </p:nvSpPr>
        <p:spPr>
          <a:xfrm>
            <a:off x="784362" y="6174298"/>
            <a:ext cx="10750413" cy="79503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pPr marL="228605" marR="0" lvl="0" indent="-228605" algn="ctr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Head Office :</a:t>
            </a:r>
          </a:p>
          <a:p>
            <a:pPr marL="228605" marR="0" lvl="0" indent="-228605" algn="ct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Gd. UG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Multimedi</a:t>
            </a:r>
            <a:r>
              <a:rPr lang="en-US" sz="900" dirty="0">
                <a:solidFill>
                  <a:srgbClr val="FEFEFE"/>
                </a:solidFill>
              </a:rPr>
              <a:t>a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CenterJl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Suryakencana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No.</a:t>
            </a:r>
            <a:r>
              <a:rPr kumimoji="0" lang="en-US" sz="900" b="0" i="0" u="none" strike="noStrike" kern="1200" cap="none" spc="0" normalizeH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228</a:t>
            </a:r>
            <a:r>
              <a:rPr lang="en-US" sz="900" dirty="0">
                <a:solidFill>
                  <a:srgbClr val="FEFEFE"/>
                </a:solidFill>
              </a:rPr>
              <a:t>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230 Bogor 16126,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Jawa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Barat</a:t>
            </a:r>
            <a:r>
              <a:rPr kumimoji="0" lang="en-US" sz="900" b="0" i="0" u="none" strike="noStrike" kern="1200" cap="none" spc="0" normalizeH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/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Direct Marketing </a:t>
            </a:r>
            <a:r>
              <a:rPr kumimoji="0" lang="en-US" sz="900" b="0" i="0" u="none" strike="noStrike" kern="1200" cap="none" spc="0" normalizeH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(0251) 8331-425, 8393 379,833787/F</a:t>
            </a:r>
          </a:p>
          <a:p>
            <a:pPr marL="228605" marR="0" lvl="0" indent="-228605" algn="ct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Hunting : </a:t>
            </a: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(0251) 8439 617, 8349 051 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2802813" y="4951691"/>
            <a:ext cx="332937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latin typeface="Arial Black" panose="020B0A04020102020204" pitchFamily="34" charset="0"/>
              </a:rPr>
              <a:t>KOMPOSISI SIARAN</a:t>
            </a:r>
          </a:p>
        </p:txBody>
      </p:sp>
      <p:sp>
        <p:nvSpPr>
          <p:cNvPr id="79" name="Rounded Rectangle 78"/>
          <p:cNvSpPr/>
          <p:nvPr/>
        </p:nvSpPr>
        <p:spPr>
          <a:xfrm>
            <a:off x="6746097" y="3093362"/>
            <a:ext cx="2787046" cy="448184"/>
          </a:xfrm>
          <a:prstGeom prst="roundRect">
            <a:avLst/>
          </a:prstGeom>
          <a:solidFill>
            <a:schemeClr val="tx1">
              <a:lumMod val="85000"/>
              <a:lumOff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Rounded Rectangle 82"/>
          <p:cNvSpPr/>
          <p:nvPr/>
        </p:nvSpPr>
        <p:spPr>
          <a:xfrm>
            <a:off x="6926587" y="3585081"/>
            <a:ext cx="2438114" cy="476718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Rounded Rectangle 84"/>
          <p:cNvSpPr/>
          <p:nvPr/>
        </p:nvSpPr>
        <p:spPr>
          <a:xfrm>
            <a:off x="7102905" y="4214446"/>
            <a:ext cx="2093799" cy="468214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7257197" y="3628827"/>
            <a:ext cx="18633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DANGDUT 20%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6988605" y="3096497"/>
            <a:ext cx="2430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 INDO  60%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6930175" y="4280355"/>
            <a:ext cx="25173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POP BARAT20%</a:t>
            </a:r>
          </a:p>
        </p:txBody>
      </p:sp>
      <p:sp>
        <p:nvSpPr>
          <p:cNvPr id="48" name="Rectangle: Rounded Corners 34">
            <a:extLst>
              <a:ext uri="{FF2B5EF4-FFF2-40B4-BE49-F238E27FC236}">
                <a16:creationId xmlns:a16="http://schemas.microsoft.com/office/drawing/2014/main" id="{FF827904-26E2-404D-A7F5-1C66A6649FC0}"/>
              </a:ext>
            </a:extLst>
          </p:cNvPr>
          <p:cNvSpPr/>
          <p:nvPr/>
        </p:nvSpPr>
        <p:spPr>
          <a:xfrm>
            <a:off x="2494102" y="3211944"/>
            <a:ext cx="1375222" cy="1509485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: Rounded Corners 35">
            <a:extLst>
              <a:ext uri="{FF2B5EF4-FFF2-40B4-BE49-F238E27FC236}">
                <a16:creationId xmlns:a16="http://schemas.microsoft.com/office/drawing/2014/main" id="{856D99D1-3712-4CF7-B862-CADCDFAE0C04}"/>
              </a:ext>
            </a:extLst>
          </p:cNvPr>
          <p:cNvSpPr/>
          <p:nvPr/>
        </p:nvSpPr>
        <p:spPr>
          <a:xfrm>
            <a:off x="4045283" y="3211943"/>
            <a:ext cx="1450167" cy="1509485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22">
            <a:extLst>
              <a:ext uri="{FF2B5EF4-FFF2-40B4-BE49-F238E27FC236}">
                <a16:creationId xmlns:a16="http://schemas.microsoft.com/office/drawing/2014/main" id="{07ACBCF3-8627-4887-935C-BA7425CA44BF}"/>
              </a:ext>
            </a:extLst>
          </p:cNvPr>
          <p:cNvSpPr txBox="1">
            <a:spLocks/>
          </p:cNvSpPr>
          <p:nvPr/>
        </p:nvSpPr>
        <p:spPr>
          <a:xfrm>
            <a:off x="2517282" y="3298469"/>
            <a:ext cx="1462932" cy="82948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6000" b="1" spc="-27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r>
              <a:rPr lang="en-US" altLang="ko-KR" sz="1800" b="1" spc="-27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</p:txBody>
      </p:sp>
      <p:sp>
        <p:nvSpPr>
          <p:cNvPr id="51" name="Text Placeholder 22">
            <a:extLst>
              <a:ext uri="{FF2B5EF4-FFF2-40B4-BE49-F238E27FC236}">
                <a16:creationId xmlns:a16="http://schemas.microsoft.com/office/drawing/2014/main" id="{2BDF61BE-00F1-4480-BA77-A42DD43D68AC}"/>
              </a:ext>
            </a:extLst>
          </p:cNvPr>
          <p:cNvSpPr txBox="1">
            <a:spLocks/>
          </p:cNvSpPr>
          <p:nvPr/>
        </p:nvSpPr>
        <p:spPr>
          <a:xfrm>
            <a:off x="4021780" y="3152957"/>
            <a:ext cx="1708060" cy="98188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  <a:r>
              <a:rPr lang="en-US" altLang="ko-KR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%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6CEE300-587A-456B-B3F0-2388CCBCEEF8}"/>
              </a:ext>
            </a:extLst>
          </p:cNvPr>
          <p:cNvSpPr txBox="1"/>
          <p:nvPr/>
        </p:nvSpPr>
        <p:spPr>
          <a:xfrm>
            <a:off x="2401949" y="4131125"/>
            <a:ext cx="16383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NEWS</a:t>
            </a:r>
            <a:endParaRPr lang="ko-KR" alt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C7F3DBF-F752-42D0-A6A4-38E4C30A9F5A}"/>
              </a:ext>
            </a:extLst>
          </p:cNvPr>
          <p:cNvSpPr txBox="1"/>
          <p:nvPr/>
        </p:nvSpPr>
        <p:spPr>
          <a:xfrm>
            <a:off x="4031697" y="4111374"/>
            <a:ext cx="15397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MUSIK</a:t>
            </a:r>
            <a:endParaRPr lang="ko-KR" altLang="en-US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5370790" y="6530667"/>
            <a:ext cx="16088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EFEFE"/>
                </a:solidFill>
              </a:rPr>
              <a:t>www.megaswara.co.id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7308253" y="4940995"/>
            <a:ext cx="332937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>
                <a:latin typeface="Arial Black" panose="020B0A04020102020204" pitchFamily="34" charset="0"/>
              </a:rPr>
              <a:t>FORMAT MUSIK</a:t>
            </a:r>
          </a:p>
        </p:txBody>
      </p:sp>
      <p:grpSp>
        <p:nvGrpSpPr>
          <p:cNvPr id="55" name="Group 54"/>
          <p:cNvGrpSpPr/>
          <p:nvPr/>
        </p:nvGrpSpPr>
        <p:grpSpPr>
          <a:xfrm>
            <a:off x="-253011" y="6195898"/>
            <a:ext cx="2475781" cy="586601"/>
            <a:chOff x="-353679" y="5848705"/>
            <a:chExt cx="2475781" cy="586601"/>
          </a:xfrm>
        </p:grpSpPr>
        <p:sp>
          <p:nvSpPr>
            <p:cNvPr id="56" name="TextBox 55"/>
            <p:cNvSpPr txBox="1"/>
            <p:nvPr/>
          </p:nvSpPr>
          <p:spPr>
            <a:xfrm>
              <a:off x="-353679" y="5848705"/>
              <a:ext cx="2475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err="1">
                  <a:solidFill>
                    <a:schemeClr val="bg1"/>
                  </a:solidFill>
                </a:rPr>
                <a:t>Megaswara</a:t>
              </a:r>
              <a:r>
                <a:rPr lang="en-US" sz="1100" dirty="0">
                  <a:solidFill>
                    <a:schemeClr val="bg1"/>
                  </a:solidFill>
                </a:rPr>
                <a:t> fm</a:t>
              </a:r>
            </a:p>
          </p:txBody>
        </p:sp>
        <p:grpSp>
          <p:nvGrpSpPr>
            <p:cNvPr id="59" name="Group 63"/>
            <p:cNvGrpSpPr/>
            <p:nvPr/>
          </p:nvGrpSpPr>
          <p:grpSpPr>
            <a:xfrm>
              <a:off x="357556" y="5979542"/>
              <a:ext cx="1165815" cy="455764"/>
              <a:chOff x="357556" y="5979542"/>
              <a:chExt cx="1165815" cy="455764"/>
            </a:xfrm>
          </p:grpSpPr>
          <p:grpSp>
            <p:nvGrpSpPr>
              <p:cNvPr id="61" name="Group 45">
                <a:extLst>
                  <a:ext uri="{FF2B5EF4-FFF2-40B4-BE49-F238E27FC236}">
                    <a16:creationId xmlns:a16="http://schemas.microsoft.com/office/drawing/2014/main" id="{2894B7B9-0ADF-46FD-AA77-5C58D5EE74DF}"/>
                  </a:ext>
                </a:extLst>
              </p:cNvPr>
              <p:cNvGrpSpPr/>
              <p:nvPr/>
            </p:nvGrpSpPr>
            <p:grpSpPr>
              <a:xfrm>
                <a:off x="357556" y="6097035"/>
                <a:ext cx="781131" cy="224767"/>
                <a:chOff x="3130166" y="5667342"/>
                <a:chExt cx="1254837" cy="361074"/>
              </a:xfrm>
              <a:solidFill>
                <a:schemeClr val="bg1"/>
              </a:solidFill>
            </p:grpSpPr>
            <p:sp>
              <p:nvSpPr>
                <p:cNvPr id="65" name="Rounded Rectangle 3">
                  <a:extLst>
                    <a:ext uri="{FF2B5EF4-FFF2-40B4-BE49-F238E27FC236}">
                      <a16:creationId xmlns:a16="http://schemas.microsoft.com/office/drawing/2014/main" id="{4385172E-3229-4C27-A37B-EA46D760CAA0}"/>
                    </a:ext>
                  </a:extLst>
                </p:cNvPr>
                <p:cNvSpPr/>
                <p:nvPr/>
              </p:nvSpPr>
              <p:spPr>
                <a:xfrm>
                  <a:off x="4023929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2841893" y="181064"/>
                      </a:moveTo>
                      <a:cubicBezTo>
                        <a:pt x="2485731" y="190239"/>
                        <a:pt x="2106781" y="339266"/>
                        <a:pt x="2105790" y="859562"/>
                      </a:cubicBezTo>
                      <a:lnTo>
                        <a:pt x="2106860" y="863292"/>
                      </a:lnTo>
                      <a:lnTo>
                        <a:pt x="2106860" y="1248172"/>
                      </a:lnTo>
                      <a:lnTo>
                        <a:pt x="1691968" y="1248172"/>
                      </a:lnTo>
                      <a:lnTo>
                        <a:pt x="1691968" y="1824236"/>
                      </a:lnTo>
                      <a:lnTo>
                        <a:pt x="2106860" y="1824236"/>
                      </a:lnTo>
                      <a:lnTo>
                        <a:pt x="2106860" y="3779396"/>
                      </a:lnTo>
                      <a:lnTo>
                        <a:pt x="2754932" y="3779396"/>
                      </a:lnTo>
                      <a:lnTo>
                        <a:pt x="2754932" y="1824236"/>
                      </a:lnTo>
                      <a:lnTo>
                        <a:pt x="3305869" y="1813665"/>
                      </a:lnTo>
                      <a:lnTo>
                        <a:pt x="3348152" y="1248172"/>
                      </a:lnTo>
                      <a:lnTo>
                        <a:pt x="2754932" y="1248172"/>
                      </a:lnTo>
                      <a:lnTo>
                        <a:pt x="2754932" y="907124"/>
                      </a:lnTo>
                      <a:cubicBezTo>
                        <a:pt x="2746287" y="682909"/>
                        <a:pt x="3148643" y="674567"/>
                        <a:pt x="3369037" y="759137"/>
                      </a:cubicBezTo>
                      <a:cubicBezTo>
                        <a:pt x="3391941" y="611142"/>
                        <a:pt x="3398988" y="447290"/>
                        <a:pt x="3443034" y="304580"/>
                      </a:cubicBezTo>
                      <a:cubicBezTo>
                        <a:pt x="3382140" y="251394"/>
                        <a:pt x="3118909" y="173928"/>
                        <a:pt x="2841893" y="181064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6" name="Rounded Rectangle 39">
                  <a:extLst>
                    <a:ext uri="{FF2B5EF4-FFF2-40B4-BE49-F238E27FC236}">
                      <a16:creationId xmlns:a16="http://schemas.microsoft.com/office/drawing/2014/main" id="{D8CD5966-8C25-400C-B44B-A312002B895D}"/>
                    </a:ext>
                  </a:extLst>
                </p:cNvPr>
                <p:cNvSpPr/>
                <p:nvPr/>
              </p:nvSpPr>
              <p:spPr>
                <a:xfrm>
                  <a:off x="3130166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000" h="720000">
                      <a:moveTo>
                        <a:pt x="432774" y="374766"/>
                      </a:moveTo>
                      <a:lnTo>
                        <a:pt x="356410" y="443079"/>
                      </a:lnTo>
                      <a:lnTo>
                        <a:pt x="284362" y="376738"/>
                      </a:lnTo>
                      <a:lnTo>
                        <a:pt x="113898" y="532449"/>
                      </a:lnTo>
                      <a:lnTo>
                        <a:pt x="607054" y="532449"/>
                      </a:lnTo>
                      <a:close/>
                      <a:moveTo>
                        <a:pt x="602842" y="222629"/>
                      </a:moveTo>
                      <a:lnTo>
                        <a:pt x="465239" y="345724"/>
                      </a:lnTo>
                      <a:lnTo>
                        <a:pt x="445928" y="363784"/>
                      </a:lnTo>
                      <a:lnTo>
                        <a:pt x="602842" y="510538"/>
                      </a:lnTo>
                      <a:close/>
                      <a:moveTo>
                        <a:pt x="112511" y="218501"/>
                      </a:moveTo>
                      <a:lnTo>
                        <a:pt x="112511" y="508421"/>
                      </a:lnTo>
                      <a:lnTo>
                        <a:pt x="268715" y="362330"/>
                      </a:lnTo>
                      <a:close/>
                      <a:moveTo>
                        <a:pt x="113462" y="187552"/>
                      </a:moveTo>
                      <a:lnTo>
                        <a:pt x="356909" y="411714"/>
                      </a:lnTo>
                      <a:lnTo>
                        <a:pt x="607490" y="187552"/>
                      </a:lnTo>
                      <a:close/>
                      <a:moveTo>
                        <a:pt x="72374" y="0"/>
                      </a:moveTo>
                      <a:lnTo>
                        <a:pt x="647626" y="0"/>
                      </a:lnTo>
                      <a:cubicBezTo>
                        <a:pt x="687597" y="0"/>
                        <a:pt x="720000" y="32403"/>
                        <a:pt x="720000" y="72374"/>
                      </a:cubicBezTo>
                      <a:lnTo>
                        <a:pt x="720000" y="647626"/>
                      </a:lnTo>
                      <a:cubicBezTo>
                        <a:pt x="720000" y="687597"/>
                        <a:pt x="687597" y="720000"/>
                        <a:pt x="647626" y="720000"/>
                      </a:cubicBezTo>
                      <a:lnTo>
                        <a:pt x="72374" y="720000"/>
                      </a:lnTo>
                      <a:cubicBezTo>
                        <a:pt x="32403" y="720000"/>
                        <a:pt x="0" y="687597"/>
                        <a:pt x="0" y="647626"/>
                      </a:cubicBezTo>
                      <a:lnTo>
                        <a:pt x="0" y="72374"/>
                      </a:lnTo>
                      <a:cubicBezTo>
                        <a:pt x="0" y="32403"/>
                        <a:pt x="32403" y="0"/>
                        <a:pt x="7237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8" name="Rounded Rectangle 2">
                  <a:extLst>
                    <a:ext uri="{FF2B5EF4-FFF2-40B4-BE49-F238E27FC236}">
                      <a16:creationId xmlns:a16="http://schemas.microsoft.com/office/drawing/2014/main" id="{FC35254F-5C3D-4C52-845A-B1E1F13F70E3}"/>
                    </a:ext>
                  </a:extLst>
                </p:cNvPr>
                <p:cNvSpPr/>
                <p:nvPr/>
              </p:nvSpPr>
              <p:spPr>
                <a:xfrm>
                  <a:off x="3577047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3160999" y="1374274"/>
                      </a:moveTo>
                      <a:cubicBezTo>
                        <a:pt x="3161390" y="1371268"/>
                        <a:pt x="3160138" y="1380887"/>
                        <a:pt x="3155132" y="1419362"/>
                      </a:cubicBezTo>
                      <a:cubicBezTo>
                        <a:pt x="3155132" y="1419362"/>
                        <a:pt x="3155131" y="1419362"/>
                        <a:pt x="3155131" y="1419362"/>
                      </a:cubicBezTo>
                      <a:cubicBezTo>
                        <a:pt x="3155133" y="1419346"/>
                        <a:pt x="3160347" y="1379282"/>
                        <a:pt x="3160999" y="1374274"/>
                      </a:cubicBezTo>
                      <a:close/>
                      <a:moveTo>
                        <a:pt x="2538382" y="802616"/>
                      </a:moveTo>
                      <a:cubicBezTo>
                        <a:pt x="2197761" y="802616"/>
                        <a:pt x="1921633" y="1078744"/>
                        <a:pt x="1921633" y="1419365"/>
                      </a:cubicBezTo>
                      <a:cubicBezTo>
                        <a:pt x="1921633" y="1471638"/>
                        <a:pt x="1928136" y="1522392"/>
                        <a:pt x="1942445" y="1570340"/>
                      </a:cubicBezTo>
                      <a:cubicBezTo>
                        <a:pt x="1547199" y="1510736"/>
                        <a:pt x="1173928" y="1425572"/>
                        <a:pt x="752016" y="931012"/>
                      </a:cubicBezTo>
                      <a:cubicBezTo>
                        <a:pt x="555558" y="1323929"/>
                        <a:pt x="701457" y="1569504"/>
                        <a:pt x="934030" y="1745738"/>
                      </a:cubicBezTo>
                      <a:cubicBezTo>
                        <a:pt x="832912" y="1726959"/>
                        <a:pt x="757794" y="1716846"/>
                        <a:pt x="665343" y="1650397"/>
                      </a:cubicBezTo>
                      <a:cubicBezTo>
                        <a:pt x="692788" y="2037537"/>
                        <a:pt x="906583" y="2177657"/>
                        <a:pt x="1111709" y="2257108"/>
                      </a:cubicBezTo>
                      <a:cubicBezTo>
                        <a:pt x="1029370" y="2275887"/>
                        <a:pt x="986032" y="2268664"/>
                        <a:pt x="856023" y="2244108"/>
                      </a:cubicBezTo>
                      <a:cubicBezTo>
                        <a:pt x="968698" y="2582132"/>
                        <a:pt x="1241718" y="2664472"/>
                        <a:pt x="1402064" y="2660137"/>
                      </a:cubicBezTo>
                      <a:cubicBezTo>
                        <a:pt x="1212828" y="2802425"/>
                        <a:pt x="1063318" y="2869598"/>
                        <a:pt x="552668" y="2902822"/>
                      </a:cubicBezTo>
                      <a:cubicBezTo>
                        <a:pt x="978087" y="3213400"/>
                        <a:pt x="1650526" y="3189564"/>
                        <a:pt x="1978439" y="3093502"/>
                      </a:cubicBezTo>
                      <a:cubicBezTo>
                        <a:pt x="2679046" y="2850818"/>
                        <a:pt x="2894283" y="2547463"/>
                        <a:pt x="3053184" y="2031759"/>
                      </a:cubicBezTo>
                      <a:cubicBezTo>
                        <a:pt x="3132291" y="1592391"/>
                        <a:pt x="3116471" y="1716445"/>
                        <a:pt x="3155131" y="1419365"/>
                      </a:cubicBezTo>
                      <a:cubicBezTo>
                        <a:pt x="3155131" y="1419364"/>
                        <a:pt x="3155132" y="1419363"/>
                        <a:pt x="3155132" y="1419362"/>
                      </a:cubicBezTo>
                      <a:cubicBezTo>
                        <a:pt x="3257477" y="1315095"/>
                        <a:pt x="3372036" y="1223751"/>
                        <a:pt x="3407333" y="1117847"/>
                      </a:cubicBezTo>
                      <a:cubicBezTo>
                        <a:pt x="3307709" y="1140260"/>
                        <a:pt x="3221086" y="1197342"/>
                        <a:pt x="3108461" y="1185086"/>
                      </a:cubicBezTo>
                      <a:cubicBezTo>
                        <a:pt x="3188365" y="1141325"/>
                        <a:pt x="3284860" y="1028153"/>
                        <a:pt x="3334650" y="883134"/>
                      </a:cubicBezTo>
                      <a:cubicBezTo>
                        <a:pt x="3225580" y="952795"/>
                        <a:pt x="3152155" y="998691"/>
                        <a:pt x="2995677" y="1008938"/>
                      </a:cubicBezTo>
                      <a:cubicBezTo>
                        <a:pt x="2884471" y="881691"/>
                        <a:pt x="2720661" y="802616"/>
                        <a:pt x="2538382" y="802616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63" name="Picture 62" descr="LOGO IG PUTIH.png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07" y="5979542"/>
                <a:ext cx="455764" cy="455764"/>
              </a:xfrm>
              <a:prstGeom prst="rect">
                <a:avLst/>
              </a:prstGeom>
            </p:spPr>
          </p:pic>
        </p:grpSp>
      </p:grpSp>
      <p:pic>
        <p:nvPicPr>
          <p:cNvPr id="70" name="Picture 69" descr="LOGO RADIO BOGOR PUTIH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5226" y="466295"/>
            <a:ext cx="1257314" cy="347438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-43917" y="851267"/>
            <a:ext cx="44073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FORMAT SIARAN &amp; MUSIK</a:t>
            </a:r>
            <a:endParaRPr lang="en-US" sz="20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31858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70C0"/>
            </a:gs>
            <a:gs pos="0">
              <a:srgbClr val="0070C0"/>
            </a:gs>
            <a:gs pos="0">
              <a:srgbClr val="0070C0"/>
            </a:gs>
            <a:gs pos="78000">
              <a:srgbClr val="0070C0"/>
            </a:gs>
            <a:gs pos="25000">
              <a:srgbClr val="21D6E0"/>
            </a:gs>
            <a:gs pos="75000">
              <a:srgbClr val="0070C0"/>
            </a:gs>
            <a:gs pos="100000">
              <a:srgbClr val="00B0F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D52F46F3-5057-4611-AD50-9C6AD1F1A24D}"/>
              </a:ext>
            </a:extLst>
          </p:cNvPr>
          <p:cNvSpPr/>
          <p:nvPr/>
        </p:nvSpPr>
        <p:spPr>
          <a:xfrm>
            <a:off x="0" y="207899"/>
            <a:ext cx="12192000" cy="18638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Freeform: Shape 17">
            <a:extLst>
              <a:ext uri="{FF2B5EF4-FFF2-40B4-BE49-F238E27FC236}">
                <a16:creationId xmlns:a16="http://schemas.microsoft.com/office/drawing/2014/main" id="{EEA0489F-3BC4-45A9-B327-88C3D4E05B62}"/>
              </a:ext>
            </a:extLst>
          </p:cNvPr>
          <p:cNvSpPr/>
          <p:nvPr/>
        </p:nvSpPr>
        <p:spPr>
          <a:xfrm>
            <a:off x="5023362" y="219515"/>
            <a:ext cx="2040182" cy="1147881"/>
          </a:xfrm>
          <a:custGeom>
            <a:avLst/>
            <a:gdLst>
              <a:gd name="connsiteX0" fmla="*/ 1008633 w 2017267"/>
              <a:gd name="connsiteY0" fmla="*/ 0 h 2017267"/>
              <a:gd name="connsiteX1" fmla="*/ 1091617 w 2017267"/>
              <a:gd name="connsiteY1" fmla="*/ 34373 h 2017267"/>
              <a:gd name="connsiteX2" fmla="*/ 1982894 w 2017267"/>
              <a:gd name="connsiteY2" fmla="*/ 925651 h 2017267"/>
              <a:gd name="connsiteX3" fmla="*/ 1982894 w 2017267"/>
              <a:gd name="connsiteY3" fmla="*/ 1091617 h 2017267"/>
              <a:gd name="connsiteX4" fmla="*/ 1091617 w 2017267"/>
              <a:gd name="connsiteY4" fmla="*/ 1982894 h 2017267"/>
              <a:gd name="connsiteX5" fmla="*/ 925651 w 2017267"/>
              <a:gd name="connsiteY5" fmla="*/ 1982894 h 2017267"/>
              <a:gd name="connsiteX6" fmla="*/ 34373 w 2017267"/>
              <a:gd name="connsiteY6" fmla="*/ 1091616 h 2017267"/>
              <a:gd name="connsiteX7" fmla="*/ 34373 w 2017267"/>
              <a:gd name="connsiteY7" fmla="*/ 925650 h 2017267"/>
              <a:gd name="connsiteX8" fmla="*/ 925650 w 2017267"/>
              <a:gd name="connsiteY8" fmla="*/ 34373 h 2017267"/>
              <a:gd name="connsiteX9" fmla="*/ 1008633 w 2017267"/>
              <a:gd name="connsiteY9" fmla="*/ 0 h 2017267"/>
              <a:gd name="connsiteX0" fmla="*/ 1020090 w 2040182"/>
              <a:gd name="connsiteY0" fmla="*/ 149604 h 2178329"/>
              <a:gd name="connsiteX1" fmla="*/ 1103074 w 2040182"/>
              <a:gd name="connsiteY1" fmla="*/ 183977 h 2178329"/>
              <a:gd name="connsiteX2" fmla="*/ 1994351 w 2040182"/>
              <a:gd name="connsiteY2" fmla="*/ 1075255 h 2178329"/>
              <a:gd name="connsiteX3" fmla="*/ 1994351 w 2040182"/>
              <a:gd name="connsiteY3" fmla="*/ 1241221 h 2178329"/>
              <a:gd name="connsiteX4" fmla="*/ 1103074 w 2040182"/>
              <a:gd name="connsiteY4" fmla="*/ 2132498 h 2178329"/>
              <a:gd name="connsiteX5" fmla="*/ 937108 w 2040182"/>
              <a:gd name="connsiteY5" fmla="*/ 2132498 h 2178329"/>
              <a:gd name="connsiteX6" fmla="*/ 45830 w 2040182"/>
              <a:gd name="connsiteY6" fmla="*/ 1241220 h 2178329"/>
              <a:gd name="connsiteX7" fmla="*/ 45830 w 2040182"/>
              <a:gd name="connsiteY7" fmla="*/ 1075254 h 2178329"/>
              <a:gd name="connsiteX8" fmla="*/ 1037774 w 2040182"/>
              <a:gd name="connsiteY8" fmla="*/ 1081599 h 2178329"/>
              <a:gd name="connsiteX9" fmla="*/ 1020090 w 2040182"/>
              <a:gd name="connsiteY9" fmla="*/ 149604 h 2178329"/>
              <a:gd name="connsiteX0" fmla="*/ 1020090 w 2040182"/>
              <a:gd name="connsiteY0" fmla="*/ 0 h 2028725"/>
              <a:gd name="connsiteX1" fmla="*/ 1170186 w 2040182"/>
              <a:gd name="connsiteY1" fmla="*/ 931995 h 2028725"/>
              <a:gd name="connsiteX2" fmla="*/ 1994351 w 2040182"/>
              <a:gd name="connsiteY2" fmla="*/ 925651 h 2028725"/>
              <a:gd name="connsiteX3" fmla="*/ 1994351 w 2040182"/>
              <a:gd name="connsiteY3" fmla="*/ 1091617 h 2028725"/>
              <a:gd name="connsiteX4" fmla="*/ 1103074 w 2040182"/>
              <a:gd name="connsiteY4" fmla="*/ 1982894 h 2028725"/>
              <a:gd name="connsiteX5" fmla="*/ 937108 w 2040182"/>
              <a:gd name="connsiteY5" fmla="*/ 1982894 h 2028725"/>
              <a:gd name="connsiteX6" fmla="*/ 45830 w 2040182"/>
              <a:gd name="connsiteY6" fmla="*/ 1091616 h 2028725"/>
              <a:gd name="connsiteX7" fmla="*/ 45830 w 2040182"/>
              <a:gd name="connsiteY7" fmla="*/ 925650 h 2028725"/>
              <a:gd name="connsiteX8" fmla="*/ 1037774 w 2040182"/>
              <a:gd name="connsiteY8" fmla="*/ 931995 h 2028725"/>
              <a:gd name="connsiteX9" fmla="*/ 1020090 w 2040182"/>
              <a:gd name="connsiteY9" fmla="*/ 0 h 2028725"/>
              <a:gd name="connsiteX0" fmla="*/ 1028479 w 2040182"/>
              <a:gd name="connsiteY0" fmla="*/ 72433 h 1119646"/>
              <a:gd name="connsiteX1" fmla="*/ 1170186 w 2040182"/>
              <a:gd name="connsiteY1" fmla="*/ 22916 h 1119646"/>
              <a:gd name="connsiteX2" fmla="*/ 1994351 w 2040182"/>
              <a:gd name="connsiteY2" fmla="*/ 16572 h 1119646"/>
              <a:gd name="connsiteX3" fmla="*/ 1994351 w 2040182"/>
              <a:gd name="connsiteY3" fmla="*/ 182538 h 1119646"/>
              <a:gd name="connsiteX4" fmla="*/ 1103074 w 2040182"/>
              <a:gd name="connsiteY4" fmla="*/ 1073815 h 1119646"/>
              <a:gd name="connsiteX5" fmla="*/ 937108 w 2040182"/>
              <a:gd name="connsiteY5" fmla="*/ 1073815 h 1119646"/>
              <a:gd name="connsiteX6" fmla="*/ 45830 w 2040182"/>
              <a:gd name="connsiteY6" fmla="*/ 182537 h 1119646"/>
              <a:gd name="connsiteX7" fmla="*/ 45830 w 2040182"/>
              <a:gd name="connsiteY7" fmla="*/ 16571 h 1119646"/>
              <a:gd name="connsiteX8" fmla="*/ 1037774 w 2040182"/>
              <a:gd name="connsiteY8" fmla="*/ 22916 h 1119646"/>
              <a:gd name="connsiteX9" fmla="*/ 1028479 w 2040182"/>
              <a:gd name="connsiteY9" fmla="*/ 72433 h 1119646"/>
              <a:gd name="connsiteX0" fmla="*/ 1213037 w 2040182"/>
              <a:gd name="connsiteY0" fmla="*/ 0 h 1147881"/>
              <a:gd name="connsiteX1" fmla="*/ 1170186 w 2040182"/>
              <a:gd name="connsiteY1" fmla="*/ 51151 h 1147881"/>
              <a:gd name="connsiteX2" fmla="*/ 1994351 w 2040182"/>
              <a:gd name="connsiteY2" fmla="*/ 44807 h 1147881"/>
              <a:gd name="connsiteX3" fmla="*/ 1994351 w 2040182"/>
              <a:gd name="connsiteY3" fmla="*/ 210773 h 1147881"/>
              <a:gd name="connsiteX4" fmla="*/ 1103074 w 2040182"/>
              <a:gd name="connsiteY4" fmla="*/ 1102050 h 1147881"/>
              <a:gd name="connsiteX5" fmla="*/ 937108 w 2040182"/>
              <a:gd name="connsiteY5" fmla="*/ 1102050 h 1147881"/>
              <a:gd name="connsiteX6" fmla="*/ 45830 w 2040182"/>
              <a:gd name="connsiteY6" fmla="*/ 210772 h 1147881"/>
              <a:gd name="connsiteX7" fmla="*/ 45830 w 2040182"/>
              <a:gd name="connsiteY7" fmla="*/ 44806 h 1147881"/>
              <a:gd name="connsiteX8" fmla="*/ 1037774 w 2040182"/>
              <a:gd name="connsiteY8" fmla="*/ 51151 h 1147881"/>
              <a:gd name="connsiteX9" fmla="*/ 1213037 w 2040182"/>
              <a:gd name="connsiteY9" fmla="*/ 0 h 1147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40182" h="1147881">
                <a:moveTo>
                  <a:pt x="1213037" y="0"/>
                </a:moveTo>
                <a:cubicBezTo>
                  <a:pt x="1235106" y="0"/>
                  <a:pt x="1147270" y="28235"/>
                  <a:pt x="1170186" y="51151"/>
                </a:cubicBezTo>
                <a:lnTo>
                  <a:pt x="1994351" y="44807"/>
                </a:lnTo>
                <a:cubicBezTo>
                  <a:pt x="2040182" y="90637"/>
                  <a:pt x="2040182" y="164943"/>
                  <a:pt x="1994351" y="210773"/>
                </a:cubicBezTo>
                <a:lnTo>
                  <a:pt x="1103074" y="1102050"/>
                </a:lnTo>
                <a:cubicBezTo>
                  <a:pt x="1057244" y="1147881"/>
                  <a:pt x="982938" y="1147881"/>
                  <a:pt x="937108" y="1102050"/>
                </a:cubicBezTo>
                <a:lnTo>
                  <a:pt x="45830" y="210772"/>
                </a:lnTo>
                <a:cubicBezTo>
                  <a:pt x="0" y="164942"/>
                  <a:pt x="0" y="90637"/>
                  <a:pt x="45830" y="44806"/>
                </a:cubicBezTo>
                <a:lnTo>
                  <a:pt x="1037774" y="51151"/>
                </a:lnTo>
                <a:cubicBezTo>
                  <a:pt x="1060689" y="28235"/>
                  <a:pt x="1190968" y="0"/>
                  <a:pt x="1213037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ectangle 94"/>
          <p:cNvSpPr/>
          <p:nvPr/>
        </p:nvSpPr>
        <p:spPr>
          <a:xfrm>
            <a:off x="0" y="6182686"/>
            <a:ext cx="12192000" cy="6753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13">
            <a:extLst>
              <a:ext uri="{FF2B5EF4-FFF2-40B4-BE49-F238E27FC236}">
                <a16:creationId xmlns:a16="http://schemas.microsoft.com/office/drawing/2014/main" id="{DC127F15-09D9-4662-993D-C95FC59FC42A}"/>
              </a:ext>
            </a:extLst>
          </p:cNvPr>
          <p:cNvSpPr txBox="1">
            <a:spLocks/>
          </p:cNvSpPr>
          <p:nvPr/>
        </p:nvSpPr>
        <p:spPr>
          <a:xfrm>
            <a:off x="4162571" y="869185"/>
            <a:ext cx="3808492" cy="1551277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endParaRPr lang="en-US" altLang="ko-KR" sz="3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34" name="Text Placeholder 39"/>
          <p:cNvSpPr txBox="1">
            <a:spLocks/>
          </p:cNvSpPr>
          <p:nvPr/>
        </p:nvSpPr>
        <p:spPr>
          <a:xfrm>
            <a:off x="784362" y="6174298"/>
            <a:ext cx="10750413" cy="79503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pPr marL="228605" marR="0" lvl="0" indent="-228605" algn="ctr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Head Office :</a:t>
            </a:r>
          </a:p>
          <a:p>
            <a:pPr marL="228605" marR="0" lvl="0" indent="-228605" algn="ct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Gd. UG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Multimedi</a:t>
            </a:r>
            <a:r>
              <a:rPr lang="en-US" sz="900" dirty="0">
                <a:solidFill>
                  <a:srgbClr val="FEFEFE"/>
                </a:solidFill>
              </a:rPr>
              <a:t>a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CenterJl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Suryakencana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No.</a:t>
            </a:r>
            <a:r>
              <a:rPr kumimoji="0" lang="en-US" sz="900" b="0" i="0" u="none" strike="noStrike" kern="1200" cap="none" spc="0" normalizeH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228</a:t>
            </a:r>
            <a:r>
              <a:rPr lang="en-US" sz="900" dirty="0">
                <a:solidFill>
                  <a:srgbClr val="FEFEFE"/>
                </a:solidFill>
              </a:rPr>
              <a:t>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230 Bogor 16126,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Jawa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Barat</a:t>
            </a:r>
            <a:r>
              <a:rPr kumimoji="0" lang="en-US" sz="900" b="0" i="0" u="none" strike="noStrike" kern="1200" cap="none" spc="0" normalizeH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/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Direct Marketing </a:t>
            </a:r>
            <a:r>
              <a:rPr kumimoji="0" lang="en-US" sz="900" b="0" i="0" u="none" strike="noStrike" kern="1200" cap="none" spc="0" normalizeH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(0251) 8331-425, 8393 379,833787/F</a:t>
            </a:r>
          </a:p>
          <a:p>
            <a:pPr marL="228605" marR="0" lvl="0" indent="-228605" algn="ct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Hunting : </a:t>
            </a: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(0251) 8439 617, 8349 051 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5370790" y="6530667"/>
            <a:ext cx="160885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FEFEFE"/>
                </a:solidFill>
              </a:rPr>
              <a:t>www.megaswara.co.id</a:t>
            </a:r>
          </a:p>
        </p:txBody>
      </p:sp>
      <p:grpSp>
        <p:nvGrpSpPr>
          <p:cNvPr id="55" name="Group 54"/>
          <p:cNvGrpSpPr/>
          <p:nvPr/>
        </p:nvGrpSpPr>
        <p:grpSpPr>
          <a:xfrm>
            <a:off x="-253011" y="6195898"/>
            <a:ext cx="2475781" cy="586601"/>
            <a:chOff x="-353679" y="5848705"/>
            <a:chExt cx="2475781" cy="586601"/>
          </a:xfrm>
        </p:grpSpPr>
        <p:sp>
          <p:nvSpPr>
            <p:cNvPr id="56" name="TextBox 55"/>
            <p:cNvSpPr txBox="1"/>
            <p:nvPr/>
          </p:nvSpPr>
          <p:spPr>
            <a:xfrm>
              <a:off x="-353679" y="5848705"/>
              <a:ext cx="2475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err="1">
                  <a:solidFill>
                    <a:schemeClr val="bg1"/>
                  </a:solidFill>
                </a:rPr>
                <a:t>Megaswara</a:t>
              </a:r>
              <a:r>
                <a:rPr lang="en-US" sz="1100" dirty="0">
                  <a:solidFill>
                    <a:schemeClr val="bg1"/>
                  </a:solidFill>
                </a:rPr>
                <a:t> fm</a:t>
              </a:r>
            </a:p>
          </p:txBody>
        </p:sp>
        <p:grpSp>
          <p:nvGrpSpPr>
            <p:cNvPr id="59" name="Group 63"/>
            <p:cNvGrpSpPr/>
            <p:nvPr/>
          </p:nvGrpSpPr>
          <p:grpSpPr>
            <a:xfrm>
              <a:off x="357556" y="5979542"/>
              <a:ext cx="1165815" cy="455764"/>
              <a:chOff x="357556" y="5979542"/>
              <a:chExt cx="1165815" cy="455764"/>
            </a:xfrm>
          </p:grpSpPr>
          <p:grpSp>
            <p:nvGrpSpPr>
              <p:cNvPr id="61" name="Group 45">
                <a:extLst>
                  <a:ext uri="{FF2B5EF4-FFF2-40B4-BE49-F238E27FC236}">
                    <a16:creationId xmlns:a16="http://schemas.microsoft.com/office/drawing/2014/main" id="{2894B7B9-0ADF-46FD-AA77-5C58D5EE74DF}"/>
                  </a:ext>
                </a:extLst>
              </p:cNvPr>
              <p:cNvGrpSpPr/>
              <p:nvPr/>
            </p:nvGrpSpPr>
            <p:grpSpPr>
              <a:xfrm>
                <a:off x="357556" y="6097035"/>
                <a:ext cx="781131" cy="224767"/>
                <a:chOff x="3130166" y="5667342"/>
                <a:chExt cx="1254837" cy="361074"/>
              </a:xfrm>
              <a:solidFill>
                <a:schemeClr val="bg1"/>
              </a:solidFill>
            </p:grpSpPr>
            <p:sp>
              <p:nvSpPr>
                <p:cNvPr id="65" name="Rounded Rectangle 3">
                  <a:extLst>
                    <a:ext uri="{FF2B5EF4-FFF2-40B4-BE49-F238E27FC236}">
                      <a16:creationId xmlns:a16="http://schemas.microsoft.com/office/drawing/2014/main" id="{4385172E-3229-4C27-A37B-EA46D760CAA0}"/>
                    </a:ext>
                  </a:extLst>
                </p:cNvPr>
                <p:cNvSpPr/>
                <p:nvPr/>
              </p:nvSpPr>
              <p:spPr>
                <a:xfrm>
                  <a:off x="4023929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2841893" y="181064"/>
                      </a:moveTo>
                      <a:cubicBezTo>
                        <a:pt x="2485731" y="190239"/>
                        <a:pt x="2106781" y="339266"/>
                        <a:pt x="2105790" y="859562"/>
                      </a:cubicBezTo>
                      <a:lnTo>
                        <a:pt x="2106860" y="863292"/>
                      </a:lnTo>
                      <a:lnTo>
                        <a:pt x="2106860" y="1248172"/>
                      </a:lnTo>
                      <a:lnTo>
                        <a:pt x="1691968" y="1248172"/>
                      </a:lnTo>
                      <a:lnTo>
                        <a:pt x="1691968" y="1824236"/>
                      </a:lnTo>
                      <a:lnTo>
                        <a:pt x="2106860" y="1824236"/>
                      </a:lnTo>
                      <a:lnTo>
                        <a:pt x="2106860" y="3779396"/>
                      </a:lnTo>
                      <a:lnTo>
                        <a:pt x="2754932" y="3779396"/>
                      </a:lnTo>
                      <a:lnTo>
                        <a:pt x="2754932" y="1824236"/>
                      </a:lnTo>
                      <a:lnTo>
                        <a:pt x="3305869" y="1813665"/>
                      </a:lnTo>
                      <a:lnTo>
                        <a:pt x="3348152" y="1248172"/>
                      </a:lnTo>
                      <a:lnTo>
                        <a:pt x="2754932" y="1248172"/>
                      </a:lnTo>
                      <a:lnTo>
                        <a:pt x="2754932" y="907124"/>
                      </a:lnTo>
                      <a:cubicBezTo>
                        <a:pt x="2746287" y="682909"/>
                        <a:pt x="3148643" y="674567"/>
                        <a:pt x="3369037" y="759137"/>
                      </a:cubicBezTo>
                      <a:cubicBezTo>
                        <a:pt x="3391941" y="611142"/>
                        <a:pt x="3398988" y="447290"/>
                        <a:pt x="3443034" y="304580"/>
                      </a:cubicBezTo>
                      <a:cubicBezTo>
                        <a:pt x="3382140" y="251394"/>
                        <a:pt x="3118909" y="173928"/>
                        <a:pt x="2841893" y="181064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6" name="Rounded Rectangle 39">
                  <a:extLst>
                    <a:ext uri="{FF2B5EF4-FFF2-40B4-BE49-F238E27FC236}">
                      <a16:creationId xmlns:a16="http://schemas.microsoft.com/office/drawing/2014/main" id="{D8CD5966-8C25-400C-B44B-A312002B895D}"/>
                    </a:ext>
                  </a:extLst>
                </p:cNvPr>
                <p:cNvSpPr/>
                <p:nvPr/>
              </p:nvSpPr>
              <p:spPr>
                <a:xfrm>
                  <a:off x="3130166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000" h="720000">
                      <a:moveTo>
                        <a:pt x="432774" y="374766"/>
                      </a:moveTo>
                      <a:lnTo>
                        <a:pt x="356410" y="443079"/>
                      </a:lnTo>
                      <a:lnTo>
                        <a:pt x="284362" y="376738"/>
                      </a:lnTo>
                      <a:lnTo>
                        <a:pt x="113898" y="532449"/>
                      </a:lnTo>
                      <a:lnTo>
                        <a:pt x="607054" y="532449"/>
                      </a:lnTo>
                      <a:close/>
                      <a:moveTo>
                        <a:pt x="602842" y="222629"/>
                      </a:moveTo>
                      <a:lnTo>
                        <a:pt x="465239" y="345724"/>
                      </a:lnTo>
                      <a:lnTo>
                        <a:pt x="445928" y="363784"/>
                      </a:lnTo>
                      <a:lnTo>
                        <a:pt x="602842" y="510538"/>
                      </a:lnTo>
                      <a:close/>
                      <a:moveTo>
                        <a:pt x="112511" y="218501"/>
                      </a:moveTo>
                      <a:lnTo>
                        <a:pt x="112511" y="508421"/>
                      </a:lnTo>
                      <a:lnTo>
                        <a:pt x="268715" y="362330"/>
                      </a:lnTo>
                      <a:close/>
                      <a:moveTo>
                        <a:pt x="113462" y="187552"/>
                      </a:moveTo>
                      <a:lnTo>
                        <a:pt x="356909" y="411714"/>
                      </a:lnTo>
                      <a:lnTo>
                        <a:pt x="607490" y="187552"/>
                      </a:lnTo>
                      <a:close/>
                      <a:moveTo>
                        <a:pt x="72374" y="0"/>
                      </a:moveTo>
                      <a:lnTo>
                        <a:pt x="647626" y="0"/>
                      </a:lnTo>
                      <a:cubicBezTo>
                        <a:pt x="687597" y="0"/>
                        <a:pt x="720000" y="32403"/>
                        <a:pt x="720000" y="72374"/>
                      </a:cubicBezTo>
                      <a:lnTo>
                        <a:pt x="720000" y="647626"/>
                      </a:lnTo>
                      <a:cubicBezTo>
                        <a:pt x="720000" y="687597"/>
                        <a:pt x="687597" y="720000"/>
                        <a:pt x="647626" y="720000"/>
                      </a:cubicBezTo>
                      <a:lnTo>
                        <a:pt x="72374" y="720000"/>
                      </a:lnTo>
                      <a:cubicBezTo>
                        <a:pt x="32403" y="720000"/>
                        <a:pt x="0" y="687597"/>
                        <a:pt x="0" y="647626"/>
                      </a:cubicBezTo>
                      <a:lnTo>
                        <a:pt x="0" y="72374"/>
                      </a:lnTo>
                      <a:cubicBezTo>
                        <a:pt x="0" y="32403"/>
                        <a:pt x="32403" y="0"/>
                        <a:pt x="7237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68" name="Rounded Rectangle 2">
                  <a:extLst>
                    <a:ext uri="{FF2B5EF4-FFF2-40B4-BE49-F238E27FC236}">
                      <a16:creationId xmlns:a16="http://schemas.microsoft.com/office/drawing/2014/main" id="{FC35254F-5C3D-4C52-845A-B1E1F13F70E3}"/>
                    </a:ext>
                  </a:extLst>
                </p:cNvPr>
                <p:cNvSpPr/>
                <p:nvPr/>
              </p:nvSpPr>
              <p:spPr>
                <a:xfrm>
                  <a:off x="3577047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3160999" y="1374274"/>
                      </a:moveTo>
                      <a:cubicBezTo>
                        <a:pt x="3161390" y="1371268"/>
                        <a:pt x="3160138" y="1380887"/>
                        <a:pt x="3155132" y="1419362"/>
                      </a:cubicBezTo>
                      <a:cubicBezTo>
                        <a:pt x="3155132" y="1419362"/>
                        <a:pt x="3155131" y="1419362"/>
                        <a:pt x="3155131" y="1419362"/>
                      </a:cubicBezTo>
                      <a:cubicBezTo>
                        <a:pt x="3155133" y="1419346"/>
                        <a:pt x="3160347" y="1379282"/>
                        <a:pt x="3160999" y="1374274"/>
                      </a:cubicBezTo>
                      <a:close/>
                      <a:moveTo>
                        <a:pt x="2538382" y="802616"/>
                      </a:moveTo>
                      <a:cubicBezTo>
                        <a:pt x="2197761" y="802616"/>
                        <a:pt x="1921633" y="1078744"/>
                        <a:pt x="1921633" y="1419365"/>
                      </a:cubicBezTo>
                      <a:cubicBezTo>
                        <a:pt x="1921633" y="1471638"/>
                        <a:pt x="1928136" y="1522392"/>
                        <a:pt x="1942445" y="1570340"/>
                      </a:cubicBezTo>
                      <a:cubicBezTo>
                        <a:pt x="1547199" y="1510736"/>
                        <a:pt x="1173928" y="1425572"/>
                        <a:pt x="752016" y="931012"/>
                      </a:cubicBezTo>
                      <a:cubicBezTo>
                        <a:pt x="555558" y="1323929"/>
                        <a:pt x="701457" y="1569504"/>
                        <a:pt x="934030" y="1745738"/>
                      </a:cubicBezTo>
                      <a:cubicBezTo>
                        <a:pt x="832912" y="1726959"/>
                        <a:pt x="757794" y="1716846"/>
                        <a:pt x="665343" y="1650397"/>
                      </a:cubicBezTo>
                      <a:cubicBezTo>
                        <a:pt x="692788" y="2037537"/>
                        <a:pt x="906583" y="2177657"/>
                        <a:pt x="1111709" y="2257108"/>
                      </a:cubicBezTo>
                      <a:cubicBezTo>
                        <a:pt x="1029370" y="2275887"/>
                        <a:pt x="986032" y="2268664"/>
                        <a:pt x="856023" y="2244108"/>
                      </a:cubicBezTo>
                      <a:cubicBezTo>
                        <a:pt x="968698" y="2582132"/>
                        <a:pt x="1241718" y="2664472"/>
                        <a:pt x="1402064" y="2660137"/>
                      </a:cubicBezTo>
                      <a:cubicBezTo>
                        <a:pt x="1212828" y="2802425"/>
                        <a:pt x="1063318" y="2869598"/>
                        <a:pt x="552668" y="2902822"/>
                      </a:cubicBezTo>
                      <a:cubicBezTo>
                        <a:pt x="978087" y="3213400"/>
                        <a:pt x="1650526" y="3189564"/>
                        <a:pt x="1978439" y="3093502"/>
                      </a:cubicBezTo>
                      <a:cubicBezTo>
                        <a:pt x="2679046" y="2850818"/>
                        <a:pt x="2894283" y="2547463"/>
                        <a:pt x="3053184" y="2031759"/>
                      </a:cubicBezTo>
                      <a:cubicBezTo>
                        <a:pt x="3132291" y="1592391"/>
                        <a:pt x="3116471" y="1716445"/>
                        <a:pt x="3155131" y="1419365"/>
                      </a:cubicBezTo>
                      <a:cubicBezTo>
                        <a:pt x="3155131" y="1419364"/>
                        <a:pt x="3155132" y="1419363"/>
                        <a:pt x="3155132" y="1419362"/>
                      </a:cubicBezTo>
                      <a:cubicBezTo>
                        <a:pt x="3257477" y="1315095"/>
                        <a:pt x="3372036" y="1223751"/>
                        <a:pt x="3407333" y="1117847"/>
                      </a:cubicBezTo>
                      <a:cubicBezTo>
                        <a:pt x="3307709" y="1140260"/>
                        <a:pt x="3221086" y="1197342"/>
                        <a:pt x="3108461" y="1185086"/>
                      </a:cubicBezTo>
                      <a:cubicBezTo>
                        <a:pt x="3188365" y="1141325"/>
                        <a:pt x="3284860" y="1028153"/>
                        <a:pt x="3334650" y="883134"/>
                      </a:cubicBezTo>
                      <a:cubicBezTo>
                        <a:pt x="3225580" y="952795"/>
                        <a:pt x="3152155" y="998691"/>
                        <a:pt x="2995677" y="1008938"/>
                      </a:cubicBezTo>
                      <a:cubicBezTo>
                        <a:pt x="2884471" y="881691"/>
                        <a:pt x="2720661" y="802616"/>
                        <a:pt x="2538382" y="802616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63" name="Picture 62" descr="LOGO IG PUTIH.png"/>
              <p:cNvPicPr>
                <a:picLocks noChangeAspect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07" y="5979542"/>
                <a:ext cx="455764" cy="455764"/>
              </a:xfrm>
              <a:prstGeom prst="rect">
                <a:avLst/>
              </a:prstGeom>
            </p:spPr>
          </p:pic>
        </p:grpSp>
      </p:grpSp>
      <p:pic>
        <p:nvPicPr>
          <p:cNvPr id="70" name="Picture 69" descr="LOGO RADIO BOGOR PUTIH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5226" y="466295"/>
            <a:ext cx="1257314" cy="347438"/>
          </a:xfrm>
          <a:prstGeom prst="rect">
            <a:avLst/>
          </a:prstGeom>
        </p:spPr>
      </p:pic>
      <p:pic>
        <p:nvPicPr>
          <p:cNvPr id="22" name="Picture 21" descr="SES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6134" y="2768443"/>
            <a:ext cx="2137410" cy="2011680"/>
          </a:xfrm>
          <a:prstGeom prst="rect">
            <a:avLst/>
          </a:prstGeom>
        </p:spPr>
      </p:pic>
      <p:pic>
        <p:nvPicPr>
          <p:cNvPr id="24" name="Picture 23" descr="PENDIDIKAN.jp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8213" y="2769720"/>
            <a:ext cx="2137409" cy="2011680"/>
          </a:xfrm>
          <a:prstGeom prst="rect">
            <a:avLst/>
          </a:prstGeom>
        </p:spPr>
      </p:pic>
      <p:pic>
        <p:nvPicPr>
          <p:cNvPr id="25" name="Picture 24" descr="PEKERJAAN.jp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09954" y="2767950"/>
            <a:ext cx="2137411" cy="2011680"/>
          </a:xfrm>
          <a:prstGeom prst="rect">
            <a:avLst/>
          </a:prstGeom>
        </p:spPr>
      </p:pic>
      <p:pic>
        <p:nvPicPr>
          <p:cNvPr id="26" name="Picture 25" descr="JENIS KELAMIN - BOGOR.jpg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1114" y="2769720"/>
            <a:ext cx="2137410" cy="2011680"/>
          </a:xfrm>
          <a:prstGeom prst="rect">
            <a:avLst/>
          </a:prstGeom>
        </p:spPr>
      </p:pic>
      <p:sp>
        <p:nvSpPr>
          <p:cNvPr id="27" name="Chevron 26"/>
          <p:cNvSpPr/>
          <p:nvPr/>
        </p:nvSpPr>
        <p:spPr>
          <a:xfrm>
            <a:off x="1945933" y="2766382"/>
            <a:ext cx="438543" cy="2030776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64069" y="3441453"/>
            <a:ext cx="15252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Profile </a:t>
            </a:r>
          </a:p>
          <a:p>
            <a:pPr algn="ctr"/>
            <a:r>
              <a:rPr lang="en-US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Pendengar</a:t>
            </a:r>
            <a:endParaRPr lang="en-US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22153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2" name="Group 131"/>
          <p:cNvGrpSpPr/>
          <p:nvPr/>
        </p:nvGrpSpPr>
        <p:grpSpPr>
          <a:xfrm>
            <a:off x="141387" y="1246689"/>
            <a:ext cx="5797258" cy="5067480"/>
            <a:chOff x="6153952" y="1228777"/>
            <a:chExt cx="5797258" cy="5067480"/>
          </a:xfrm>
        </p:grpSpPr>
        <p:grpSp>
          <p:nvGrpSpPr>
            <p:cNvPr id="99" name="Group 98">
              <a:extLst>
                <a:ext uri="{FF2B5EF4-FFF2-40B4-BE49-F238E27FC236}">
                  <a16:creationId xmlns:a16="http://schemas.microsoft.com/office/drawing/2014/main" id="{BC375281-19E2-4EAE-BA3C-17BB51117767}"/>
                </a:ext>
              </a:extLst>
            </p:cNvPr>
            <p:cNvGrpSpPr/>
            <p:nvPr/>
          </p:nvGrpSpPr>
          <p:grpSpPr>
            <a:xfrm>
              <a:off x="6153952" y="1228777"/>
              <a:ext cx="5797258" cy="3093185"/>
              <a:chOff x="3101743" y="1853133"/>
              <a:chExt cx="5797258" cy="3093185"/>
            </a:xfrm>
          </p:grpSpPr>
          <p:grpSp>
            <p:nvGrpSpPr>
              <p:cNvPr id="100" name="Group 18">
                <a:extLst>
                  <a:ext uri="{FF2B5EF4-FFF2-40B4-BE49-F238E27FC236}">
                    <a16:creationId xmlns:a16="http://schemas.microsoft.com/office/drawing/2014/main" id="{8AE6E9C5-77F0-4A8D-A1F6-213CE3C33CAC}"/>
                  </a:ext>
                </a:extLst>
              </p:cNvPr>
              <p:cNvGrpSpPr/>
              <p:nvPr/>
            </p:nvGrpSpPr>
            <p:grpSpPr>
              <a:xfrm rot="20177420">
                <a:off x="4412645" y="1885599"/>
                <a:ext cx="1785679" cy="2523400"/>
                <a:chOff x="4070856" y="1685903"/>
                <a:chExt cx="1785679" cy="2523400"/>
              </a:xfrm>
            </p:grpSpPr>
            <p:sp>
              <p:nvSpPr>
                <p:cNvPr id="113" name="Graphic 57">
                  <a:extLst>
                    <a:ext uri="{FF2B5EF4-FFF2-40B4-BE49-F238E27FC236}">
                      <a16:creationId xmlns:a16="http://schemas.microsoft.com/office/drawing/2014/main" id="{5FA007F6-98E3-45E5-99A6-55B09CFA359E}"/>
                    </a:ext>
                  </a:extLst>
                </p:cNvPr>
                <p:cNvSpPr/>
                <p:nvPr/>
              </p:nvSpPr>
              <p:spPr>
                <a:xfrm>
                  <a:off x="4070856" y="1685903"/>
                  <a:ext cx="1785679" cy="1346483"/>
                </a:xfrm>
                <a:custGeom>
                  <a:avLst/>
                  <a:gdLst>
                    <a:gd name="connsiteX0" fmla="*/ 1508250 w 1785679"/>
                    <a:gd name="connsiteY0" fmla="*/ 43240 h 1346483"/>
                    <a:gd name="connsiteX1" fmla="*/ 895687 w 1785679"/>
                    <a:gd name="connsiteY1" fmla="*/ 476 h 1346483"/>
                    <a:gd name="connsiteX2" fmla="*/ 283124 w 1785679"/>
                    <a:gd name="connsiteY2" fmla="*/ 43240 h 1346483"/>
                    <a:gd name="connsiteX3" fmla="*/ 5736 w 1785679"/>
                    <a:gd name="connsiteY3" fmla="*/ 378416 h 1346483"/>
                    <a:gd name="connsiteX4" fmla="*/ 236892 w 1785679"/>
                    <a:gd name="connsiteY4" fmla="*/ 1094999 h 1346483"/>
                    <a:gd name="connsiteX5" fmla="*/ 580737 w 1785679"/>
                    <a:gd name="connsiteY5" fmla="*/ 1346381 h 1346483"/>
                    <a:gd name="connsiteX6" fmla="*/ 895687 w 1785679"/>
                    <a:gd name="connsiteY6" fmla="*/ 1340602 h 1346483"/>
                    <a:gd name="connsiteX7" fmla="*/ 1210637 w 1785679"/>
                    <a:gd name="connsiteY7" fmla="*/ 1346381 h 1346483"/>
                    <a:gd name="connsiteX8" fmla="*/ 1554481 w 1785679"/>
                    <a:gd name="connsiteY8" fmla="*/ 1094999 h 1346483"/>
                    <a:gd name="connsiteX9" fmla="*/ 1785637 w 1785679"/>
                    <a:gd name="connsiteY9" fmla="*/ 378416 h 1346483"/>
                    <a:gd name="connsiteX10" fmla="*/ 1508250 w 1785679"/>
                    <a:gd name="connsiteY10" fmla="*/ 43240 h 13464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785679" h="1346483">
                      <a:moveTo>
                        <a:pt x="1508250" y="43240"/>
                      </a:moveTo>
                      <a:cubicBezTo>
                        <a:pt x="1353375" y="12612"/>
                        <a:pt x="1122797" y="-2991"/>
                        <a:pt x="895687" y="476"/>
                      </a:cubicBezTo>
                      <a:cubicBezTo>
                        <a:pt x="668576" y="-2991"/>
                        <a:pt x="437998" y="12612"/>
                        <a:pt x="283124" y="43240"/>
                      </a:cubicBezTo>
                      <a:cubicBezTo>
                        <a:pt x="121314" y="75024"/>
                        <a:pt x="-31826" y="245501"/>
                        <a:pt x="5736" y="378416"/>
                      </a:cubicBezTo>
                      <a:lnTo>
                        <a:pt x="236892" y="1094999"/>
                      </a:lnTo>
                      <a:cubicBezTo>
                        <a:pt x="288325" y="1263743"/>
                        <a:pt x="337445" y="1363718"/>
                        <a:pt x="580737" y="1346381"/>
                      </a:cubicBezTo>
                      <a:cubicBezTo>
                        <a:pt x="680134" y="1339446"/>
                        <a:pt x="791666" y="1338291"/>
                        <a:pt x="895687" y="1340602"/>
                      </a:cubicBezTo>
                      <a:cubicBezTo>
                        <a:pt x="999707" y="1338868"/>
                        <a:pt x="1111240" y="1339446"/>
                        <a:pt x="1210637" y="1346381"/>
                      </a:cubicBezTo>
                      <a:cubicBezTo>
                        <a:pt x="1453928" y="1363718"/>
                        <a:pt x="1503049" y="1263743"/>
                        <a:pt x="1554481" y="1094999"/>
                      </a:cubicBezTo>
                      <a:lnTo>
                        <a:pt x="1785637" y="378416"/>
                      </a:lnTo>
                      <a:cubicBezTo>
                        <a:pt x="1823200" y="245501"/>
                        <a:pt x="1670059" y="75024"/>
                        <a:pt x="1508250" y="4324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57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4" name="Graphic 71">
                  <a:extLst>
                    <a:ext uri="{FF2B5EF4-FFF2-40B4-BE49-F238E27FC236}">
                      <a16:creationId xmlns:a16="http://schemas.microsoft.com/office/drawing/2014/main" id="{EFBC3166-E370-487C-A218-FEDAB89D0D19}"/>
                    </a:ext>
                  </a:extLst>
                </p:cNvPr>
                <p:cNvSpPr/>
                <p:nvPr/>
              </p:nvSpPr>
              <p:spPr>
                <a:xfrm>
                  <a:off x="4498463" y="3087461"/>
                  <a:ext cx="930466" cy="701613"/>
                </a:xfrm>
                <a:custGeom>
                  <a:avLst/>
                  <a:gdLst>
                    <a:gd name="connsiteX0" fmla="*/ 785905 w 930465"/>
                    <a:gd name="connsiteY0" fmla="*/ 22531 h 701613"/>
                    <a:gd name="connsiteX1" fmla="*/ 466716 w 930465"/>
                    <a:gd name="connsiteY1" fmla="*/ 248 h 701613"/>
                    <a:gd name="connsiteX2" fmla="*/ 147528 w 930465"/>
                    <a:gd name="connsiteY2" fmla="*/ 22531 h 701613"/>
                    <a:gd name="connsiteX3" fmla="*/ 2989 w 930465"/>
                    <a:gd name="connsiteY3" fmla="*/ 197181 h 701613"/>
                    <a:gd name="connsiteX4" fmla="*/ 123438 w 930465"/>
                    <a:gd name="connsiteY4" fmla="*/ 570572 h 701613"/>
                    <a:gd name="connsiteX5" fmla="*/ 302605 w 930465"/>
                    <a:gd name="connsiteY5" fmla="*/ 701560 h 701613"/>
                    <a:gd name="connsiteX6" fmla="*/ 466716 w 930465"/>
                    <a:gd name="connsiteY6" fmla="*/ 698549 h 701613"/>
                    <a:gd name="connsiteX7" fmla="*/ 630828 w 930465"/>
                    <a:gd name="connsiteY7" fmla="*/ 701560 h 701613"/>
                    <a:gd name="connsiteX8" fmla="*/ 809995 w 930465"/>
                    <a:gd name="connsiteY8" fmla="*/ 570572 h 701613"/>
                    <a:gd name="connsiteX9" fmla="*/ 930444 w 930465"/>
                    <a:gd name="connsiteY9" fmla="*/ 197181 h 701613"/>
                    <a:gd name="connsiteX10" fmla="*/ 785905 w 930465"/>
                    <a:gd name="connsiteY10" fmla="*/ 22531 h 7016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30465" h="701613">
                      <a:moveTo>
                        <a:pt x="785905" y="22531"/>
                      </a:moveTo>
                      <a:cubicBezTo>
                        <a:pt x="705205" y="6572"/>
                        <a:pt x="585057" y="-1559"/>
                        <a:pt x="466716" y="248"/>
                      </a:cubicBezTo>
                      <a:cubicBezTo>
                        <a:pt x="348376" y="-1559"/>
                        <a:pt x="228228" y="6572"/>
                        <a:pt x="147528" y="22531"/>
                      </a:cubicBezTo>
                      <a:cubicBezTo>
                        <a:pt x="63213" y="39093"/>
                        <a:pt x="-16584" y="127923"/>
                        <a:pt x="2989" y="197181"/>
                      </a:cubicBezTo>
                      <a:lnTo>
                        <a:pt x="123438" y="570572"/>
                      </a:lnTo>
                      <a:cubicBezTo>
                        <a:pt x="150238" y="658500"/>
                        <a:pt x="175833" y="710594"/>
                        <a:pt x="302605" y="701560"/>
                      </a:cubicBezTo>
                      <a:cubicBezTo>
                        <a:pt x="354398" y="697946"/>
                        <a:pt x="412515" y="697344"/>
                        <a:pt x="466716" y="698549"/>
                      </a:cubicBezTo>
                      <a:cubicBezTo>
                        <a:pt x="520918" y="697645"/>
                        <a:pt x="579035" y="697946"/>
                        <a:pt x="630828" y="701560"/>
                      </a:cubicBezTo>
                      <a:cubicBezTo>
                        <a:pt x="757600" y="710594"/>
                        <a:pt x="783195" y="658500"/>
                        <a:pt x="809995" y="570572"/>
                      </a:cubicBezTo>
                      <a:lnTo>
                        <a:pt x="930444" y="197181"/>
                      </a:lnTo>
                      <a:cubicBezTo>
                        <a:pt x="950017" y="127923"/>
                        <a:pt x="870219" y="39093"/>
                        <a:pt x="785905" y="2253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0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5" name="Graphic 85">
                  <a:extLst>
                    <a:ext uri="{FF2B5EF4-FFF2-40B4-BE49-F238E27FC236}">
                      <a16:creationId xmlns:a16="http://schemas.microsoft.com/office/drawing/2014/main" id="{66C55A84-13CA-455A-A281-188F5CD67A2F}"/>
                    </a:ext>
                  </a:extLst>
                </p:cNvPr>
                <p:cNvSpPr/>
                <p:nvPr/>
              </p:nvSpPr>
              <p:spPr>
                <a:xfrm>
                  <a:off x="4721566" y="3844149"/>
                  <a:ext cx="484260" cy="365154"/>
                </a:xfrm>
                <a:custGeom>
                  <a:avLst/>
                  <a:gdLst>
                    <a:gd name="connsiteX0" fmla="*/ 409024 w 484259"/>
                    <a:gd name="connsiteY0" fmla="*/ 11726 h 365154"/>
                    <a:gd name="connsiteX1" fmla="*/ 242902 w 484259"/>
                    <a:gd name="connsiteY1" fmla="*/ 129 h 365154"/>
                    <a:gd name="connsiteX2" fmla="*/ 76781 w 484259"/>
                    <a:gd name="connsiteY2" fmla="*/ 11726 h 365154"/>
                    <a:gd name="connsiteX3" fmla="*/ 1556 w 484259"/>
                    <a:gd name="connsiteY3" fmla="*/ 102623 h 365154"/>
                    <a:gd name="connsiteX4" fmla="*/ 64243 w 484259"/>
                    <a:gd name="connsiteY4" fmla="*/ 296954 h 365154"/>
                    <a:gd name="connsiteX5" fmla="*/ 157490 w 484259"/>
                    <a:gd name="connsiteY5" fmla="*/ 365126 h 365154"/>
                    <a:gd name="connsiteX6" fmla="*/ 242902 w 484259"/>
                    <a:gd name="connsiteY6" fmla="*/ 363559 h 365154"/>
                    <a:gd name="connsiteX7" fmla="*/ 328314 w 484259"/>
                    <a:gd name="connsiteY7" fmla="*/ 365126 h 365154"/>
                    <a:gd name="connsiteX8" fmla="*/ 421561 w 484259"/>
                    <a:gd name="connsiteY8" fmla="*/ 296954 h 365154"/>
                    <a:gd name="connsiteX9" fmla="*/ 484248 w 484259"/>
                    <a:gd name="connsiteY9" fmla="*/ 102623 h 365154"/>
                    <a:gd name="connsiteX10" fmla="*/ 409024 w 484259"/>
                    <a:gd name="connsiteY10" fmla="*/ 11726 h 3651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84259" h="365154">
                      <a:moveTo>
                        <a:pt x="409024" y="11726"/>
                      </a:moveTo>
                      <a:cubicBezTo>
                        <a:pt x="367023" y="3420"/>
                        <a:pt x="304492" y="-811"/>
                        <a:pt x="242902" y="129"/>
                      </a:cubicBezTo>
                      <a:cubicBezTo>
                        <a:pt x="181312" y="-811"/>
                        <a:pt x="118781" y="3420"/>
                        <a:pt x="76781" y="11726"/>
                      </a:cubicBezTo>
                      <a:cubicBezTo>
                        <a:pt x="32899" y="20346"/>
                        <a:pt x="-8631" y="66578"/>
                        <a:pt x="1556" y="102623"/>
                      </a:cubicBezTo>
                      <a:lnTo>
                        <a:pt x="64243" y="296954"/>
                      </a:lnTo>
                      <a:cubicBezTo>
                        <a:pt x="78191" y="342716"/>
                        <a:pt x="91512" y="369828"/>
                        <a:pt x="157490" y="365126"/>
                      </a:cubicBezTo>
                      <a:cubicBezTo>
                        <a:pt x="184446" y="363246"/>
                        <a:pt x="214693" y="362932"/>
                        <a:pt x="242902" y="363559"/>
                      </a:cubicBezTo>
                      <a:cubicBezTo>
                        <a:pt x="271111" y="363089"/>
                        <a:pt x="301358" y="363246"/>
                        <a:pt x="328314" y="365126"/>
                      </a:cubicBezTo>
                      <a:cubicBezTo>
                        <a:pt x="394292" y="369828"/>
                        <a:pt x="407613" y="342716"/>
                        <a:pt x="421561" y="296954"/>
                      </a:cubicBezTo>
                      <a:lnTo>
                        <a:pt x="484248" y="102623"/>
                      </a:lnTo>
                      <a:cubicBezTo>
                        <a:pt x="494435" y="66578"/>
                        <a:pt x="452905" y="20346"/>
                        <a:pt x="409024" y="11726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15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01" name="Group 58">
                <a:extLst>
                  <a:ext uri="{FF2B5EF4-FFF2-40B4-BE49-F238E27FC236}">
                    <a16:creationId xmlns:a16="http://schemas.microsoft.com/office/drawing/2014/main" id="{503B8782-5BA8-42D3-AE46-CBC75BAB8082}"/>
                  </a:ext>
                </a:extLst>
              </p:cNvPr>
              <p:cNvGrpSpPr/>
              <p:nvPr/>
            </p:nvGrpSpPr>
            <p:grpSpPr>
              <a:xfrm rot="17400000">
                <a:off x="3470603" y="2791779"/>
                <a:ext cx="1785679" cy="2523400"/>
                <a:chOff x="4070856" y="1685903"/>
                <a:chExt cx="1785679" cy="2523400"/>
              </a:xfrm>
            </p:grpSpPr>
            <p:sp>
              <p:nvSpPr>
                <p:cNvPr id="110" name="Graphic 57">
                  <a:extLst>
                    <a:ext uri="{FF2B5EF4-FFF2-40B4-BE49-F238E27FC236}">
                      <a16:creationId xmlns:a16="http://schemas.microsoft.com/office/drawing/2014/main" id="{75625B20-AA03-421B-9920-5FAFE1A69487}"/>
                    </a:ext>
                  </a:extLst>
                </p:cNvPr>
                <p:cNvSpPr/>
                <p:nvPr/>
              </p:nvSpPr>
              <p:spPr>
                <a:xfrm>
                  <a:off x="4070856" y="1685903"/>
                  <a:ext cx="1785679" cy="1346483"/>
                </a:xfrm>
                <a:custGeom>
                  <a:avLst/>
                  <a:gdLst>
                    <a:gd name="connsiteX0" fmla="*/ 1508250 w 1785679"/>
                    <a:gd name="connsiteY0" fmla="*/ 43240 h 1346483"/>
                    <a:gd name="connsiteX1" fmla="*/ 895687 w 1785679"/>
                    <a:gd name="connsiteY1" fmla="*/ 476 h 1346483"/>
                    <a:gd name="connsiteX2" fmla="*/ 283124 w 1785679"/>
                    <a:gd name="connsiteY2" fmla="*/ 43240 h 1346483"/>
                    <a:gd name="connsiteX3" fmla="*/ 5736 w 1785679"/>
                    <a:gd name="connsiteY3" fmla="*/ 378416 h 1346483"/>
                    <a:gd name="connsiteX4" fmla="*/ 236892 w 1785679"/>
                    <a:gd name="connsiteY4" fmla="*/ 1094999 h 1346483"/>
                    <a:gd name="connsiteX5" fmla="*/ 580737 w 1785679"/>
                    <a:gd name="connsiteY5" fmla="*/ 1346381 h 1346483"/>
                    <a:gd name="connsiteX6" fmla="*/ 895687 w 1785679"/>
                    <a:gd name="connsiteY6" fmla="*/ 1340602 h 1346483"/>
                    <a:gd name="connsiteX7" fmla="*/ 1210637 w 1785679"/>
                    <a:gd name="connsiteY7" fmla="*/ 1346381 h 1346483"/>
                    <a:gd name="connsiteX8" fmla="*/ 1554481 w 1785679"/>
                    <a:gd name="connsiteY8" fmla="*/ 1094999 h 1346483"/>
                    <a:gd name="connsiteX9" fmla="*/ 1785637 w 1785679"/>
                    <a:gd name="connsiteY9" fmla="*/ 378416 h 1346483"/>
                    <a:gd name="connsiteX10" fmla="*/ 1508250 w 1785679"/>
                    <a:gd name="connsiteY10" fmla="*/ 43240 h 13464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785679" h="1346483">
                      <a:moveTo>
                        <a:pt x="1508250" y="43240"/>
                      </a:moveTo>
                      <a:cubicBezTo>
                        <a:pt x="1353375" y="12612"/>
                        <a:pt x="1122797" y="-2991"/>
                        <a:pt x="895687" y="476"/>
                      </a:cubicBezTo>
                      <a:cubicBezTo>
                        <a:pt x="668576" y="-2991"/>
                        <a:pt x="437998" y="12612"/>
                        <a:pt x="283124" y="43240"/>
                      </a:cubicBezTo>
                      <a:cubicBezTo>
                        <a:pt x="121314" y="75024"/>
                        <a:pt x="-31826" y="245501"/>
                        <a:pt x="5736" y="378416"/>
                      </a:cubicBezTo>
                      <a:lnTo>
                        <a:pt x="236892" y="1094999"/>
                      </a:lnTo>
                      <a:cubicBezTo>
                        <a:pt x="288325" y="1263743"/>
                        <a:pt x="337445" y="1363718"/>
                        <a:pt x="580737" y="1346381"/>
                      </a:cubicBezTo>
                      <a:cubicBezTo>
                        <a:pt x="680134" y="1339446"/>
                        <a:pt x="791666" y="1338291"/>
                        <a:pt x="895687" y="1340602"/>
                      </a:cubicBezTo>
                      <a:cubicBezTo>
                        <a:pt x="999707" y="1338868"/>
                        <a:pt x="1111240" y="1339446"/>
                        <a:pt x="1210637" y="1346381"/>
                      </a:cubicBezTo>
                      <a:cubicBezTo>
                        <a:pt x="1453928" y="1363718"/>
                        <a:pt x="1503049" y="1263743"/>
                        <a:pt x="1554481" y="1094999"/>
                      </a:cubicBezTo>
                      <a:lnTo>
                        <a:pt x="1785637" y="378416"/>
                      </a:lnTo>
                      <a:cubicBezTo>
                        <a:pt x="1823200" y="245501"/>
                        <a:pt x="1670059" y="75024"/>
                        <a:pt x="1508250" y="4324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57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1" name="Graphic 71">
                  <a:extLst>
                    <a:ext uri="{FF2B5EF4-FFF2-40B4-BE49-F238E27FC236}">
                      <a16:creationId xmlns:a16="http://schemas.microsoft.com/office/drawing/2014/main" id="{4081FF9A-174F-4DAF-BF45-F9084D78B6D4}"/>
                    </a:ext>
                  </a:extLst>
                </p:cNvPr>
                <p:cNvSpPr/>
                <p:nvPr/>
              </p:nvSpPr>
              <p:spPr>
                <a:xfrm>
                  <a:off x="4498463" y="3087460"/>
                  <a:ext cx="930466" cy="701613"/>
                </a:xfrm>
                <a:custGeom>
                  <a:avLst/>
                  <a:gdLst>
                    <a:gd name="connsiteX0" fmla="*/ 785905 w 930465"/>
                    <a:gd name="connsiteY0" fmla="*/ 22531 h 701613"/>
                    <a:gd name="connsiteX1" fmla="*/ 466716 w 930465"/>
                    <a:gd name="connsiteY1" fmla="*/ 248 h 701613"/>
                    <a:gd name="connsiteX2" fmla="*/ 147528 w 930465"/>
                    <a:gd name="connsiteY2" fmla="*/ 22531 h 701613"/>
                    <a:gd name="connsiteX3" fmla="*/ 2989 w 930465"/>
                    <a:gd name="connsiteY3" fmla="*/ 197181 h 701613"/>
                    <a:gd name="connsiteX4" fmla="*/ 123438 w 930465"/>
                    <a:gd name="connsiteY4" fmla="*/ 570572 h 701613"/>
                    <a:gd name="connsiteX5" fmla="*/ 302605 w 930465"/>
                    <a:gd name="connsiteY5" fmla="*/ 701560 h 701613"/>
                    <a:gd name="connsiteX6" fmla="*/ 466716 w 930465"/>
                    <a:gd name="connsiteY6" fmla="*/ 698549 h 701613"/>
                    <a:gd name="connsiteX7" fmla="*/ 630828 w 930465"/>
                    <a:gd name="connsiteY7" fmla="*/ 701560 h 701613"/>
                    <a:gd name="connsiteX8" fmla="*/ 809995 w 930465"/>
                    <a:gd name="connsiteY8" fmla="*/ 570572 h 701613"/>
                    <a:gd name="connsiteX9" fmla="*/ 930444 w 930465"/>
                    <a:gd name="connsiteY9" fmla="*/ 197181 h 701613"/>
                    <a:gd name="connsiteX10" fmla="*/ 785905 w 930465"/>
                    <a:gd name="connsiteY10" fmla="*/ 22531 h 7016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30465" h="701613">
                      <a:moveTo>
                        <a:pt x="785905" y="22531"/>
                      </a:moveTo>
                      <a:cubicBezTo>
                        <a:pt x="705205" y="6572"/>
                        <a:pt x="585057" y="-1559"/>
                        <a:pt x="466716" y="248"/>
                      </a:cubicBezTo>
                      <a:cubicBezTo>
                        <a:pt x="348376" y="-1559"/>
                        <a:pt x="228228" y="6572"/>
                        <a:pt x="147528" y="22531"/>
                      </a:cubicBezTo>
                      <a:cubicBezTo>
                        <a:pt x="63213" y="39093"/>
                        <a:pt x="-16584" y="127923"/>
                        <a:pt x="2989" y="197181"/>
                      </a:cubicBezTo>
                      <a:lnTo>
                        <a:pt x="123438" y="570572"/>
                      </a:lnTo>
                      <a:cubicBezTo>
                        <a:pt x="150238" y="658500"/>
                        <a:pt x="175833" y="710594"/>
                        <a:pt x="302605" y="701560"/>
                      </a:cubicBezTo>
                      <a:cubicBezTo>
                        <a:pt x="354398" y="697946"/>
                        <a:pt x="412515" y="697344"/>
                        <a:pt x="466716" y="698549"/>
                      </a:cubicBezTo>
                      <a:cubicBezTo>
                        <a:pt x="520918" y="697645"/>
                        <a:pt x="579035" y="697946"/>
                        <a:pt x="630828" y="701560"/>
                      </a:cubicBezTo>
                      <a:cubicBezTo>
                        <a:pt x="757600" y="710594"/>
                        <a:pt x="783195" y="658500"/>
                        <a:pt x="809995" y="570572"/>
                      </a:cubicBezTo>
                      <a:lnTo>
                        <a:pt x="930444" y="197181"/>
                      </a:lnTo>
                      <a:cubicBezTo>
                        <a:pt x="950017" y="127923"/>
                        <a:pt x="870219" y="39093"/>
                        <a:pt x="785905" y="2253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30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2" name="Graphic 85">
                  <a:extLst>
                    <a:ext uri="{FF2B5EF4-FFF2-40B4-BE49-F238E27FC236}">
                      <a16:creationId xmlns:a16="http://schemas.microsoft.com/office/drawing/2014/main" id="{E5CEBCAF-C5BF-4666-AC30-BEBE18D50F96}"/>
                    </a:ext>
                  </a:extLst>
                </p:cNvPr>
                <p:cNvSpPr/>
                <p:nvPr/>
              </p:nvSpPr>
              <p:spPr>
                <a:xfrm>
                  <a:off x="4721566" y="3844149"/>
                  <a:ext cx="484260" cy="365154"/>
                </a:xfrm>
                <a:custGeom>
                  <a:avLst/>
                  <a:gdLst>
                    <a:gd name="connsiteX0" fmla="*/ 409024 w 484259"/>
                    <a:gd name="connsiteY0" fmla="*/ 11726 h 365154"/>
                    <a:gd name="connsiteX1" fmla="*/ 242902 w 484259"/>
                    <a:gd name="connsiteY1" fmla="*/ 129 h 365154"/>
                    <a:gd name="connsiteX2" fmla="*/ 76781 w 484259"/>
                    <a:gd name="connsiteY2" fmla="*/ 11726 h 365154"/>
                    <a:gd name="connsiteX3" fmla="*/ 1556 w 484259"/>
                    <a:gd name="connsiteY3" fmla="*/ 102623 h 365154"/>
                    <a:gd name="connsiteX4" fmla="*/ 64243 w 484259"/>
                    <a:gd name="connsiteY4" fmla="*/ 296954 h 365154"/>
                    <a:gd name="connsiteX5" fmla="*/ 157490 w 484259"/>
                    <a:gd name="connsiteY5" fmla="*/ 365126 h 365154"/>
                    <a:gd name="connsiteX6" fmla="*/ 242902 w 484259"/>
                    <a:gd name="connsiteY6" fmla="*/ 363559 h 365154"/>
                    <a:gd name="connsiteX7" fmla="*/ 328314 w 484259"/>
                    <a:gd name="connsiteY7" fmla="*/ 365126 h 365154"/>
                    <a:gd name="connsiteX8" fmla="*/ 421561 w 484259"/>
                    <a:gd name="connsiteY8" fmla="*/ 296954 h 365154"/>
                    <a:gd name="connsiteX9" fmla="*/ 484248 w 484259"/>
                    <a:gd name="connsiteY9" fmla="*/ 102623 h 365154"/>
                    <a:gd name="connsiteX10" fmla="*/ 409024 w 484259"/>
                    <a:gd name="connsiteY10" fmla="*/ 11726 h 3651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84259" h="365154">
                      <a:moveTo>
                        <a:pt x="409024" y="11726"/>
                      </a:moveTo>
                      <a:cubicBezTo>
                        <a:pt x="367023" y="3420"/>
                        <a:pt x="304492" y="-811"/>
                        <a:pt x="242902" y="129"/>
                      </a:cubicBezTo>
                      <a:cubicBezTo>
                        <a:pt x="181312" y="-811"/>
                        <a:pt x="118781" y="3420"/>
                        <a:pt x="76781" y="11726"/>
                      </a:cubicBezTo>
                      <a:cubicBezTo>
                        <a:pt x="32899" y="20346"/>
                        <a:pt x="-8631" y="66578"/>
                        <a:pt x="1556" y="102623"/>
                      </a:cubicBezTo>
                      <a:lnTo>
                        <a:pt x="64243" y="296954"/>
                      </a:lnTo>
                      <a:cubicBezTo>
                        <a:pt x="78191" y="342716"/>
                        <a:pt x="91512" y="369828"/>
                        <a:pt x="157490" y="365126"/>
                      </a:cubicBezTo>
                      <a:cubicBezTo>
                        <a:pt x="184446" y="363246"/>
                        <a:pt x="214693" y="362932"/>
                        <a:pt x="242902" y="363559"/>
                      </a:cubicBezTo>
                      <a:cubicBezTo>
                        <a:pt x="271111" y="363089"/>
                        <a:pt x="301358" y="363246"/>
                        <a:pt x="328314" y="365126"/>
                      </a:cubicBezTo>
                      <a:cubicBezTo>
                        <a:pt x="394292" y="369828"/>
                        <a:pt x="407613" y="342716"/>
                        <a:pt x="421561" y="296954"/>
                      </a:cubicBezTo>
                      <a:lnTo>
                        <a:pt x="484248" y="102623"/>
                      </a:lnTo>
                      <a:cubicBezTo>
                        <a:pt x="494435" y="66578"/>
                        <a:pt x="452905" y="20346"/>
                        <a:pt x="409024" y="11726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15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02" name="Group 66">
                <a:extLst>
                  <a:ext uri="{FF2B5EF4-FFF2-40B4-BE49-F238E27FC236}">
                    <a16:creationId xmlns:a16="http://schemas.microsoft.com/office/drawing/2014/main" id="{3E58902D-F667-4A42-830E-42F67CD71507}"/>
                  </a:ext>
                </a:extLst>
              </p:cNvPr>
              <p:cNvGrpSpPr/>
              <p:nvPr/>
            </p:nvGrpSpPr>
            <p:grpSpPr>
              <a:xfrm rot="1422580" flipH="1">
                <a:off x="5800879" y="1853133"/>
                <a:ext cx="1785679" cy="2523400"/>
                <a:chOff x="4070856" y="1685903"/>
                <a:chExt cx="1785679" cy="2523400"/>
              </a:xfrm>
            </p:grpSpPr>
            <p:sp>
              <p:nvSpPr>
                <p:cNvPr id="107" name="Graphic 57">
                  <a:extLst>
                    <a:ext uri="{FF2B5EF4-FFF2-40B4-BE49-F238E27FC236}">
                      <a16:creationId xmlns:a16="http://schemas.microsoft.com/office/drawing/2014/main" id="{5F435D04-D58C-4D65-8576-45933EB1F450}"/>
                    </a:ext>
                  </a:extLst>
                </p:cNvPr>
                <p:cNvSpPr/>
                <p:nvPr/>
              </p:nvSpPr>
              <p:spPr>
                <a:xfrm>
                  <a:off x="4070856" y="1685903"/>
                  <a:ext cx="1785679" cy="1346483"/>
                </a:xfrm>
                <a:custGeom>
                  <a:avLst/>
                  <a:gdLst>
                    <a:gd name="connsiteX0" fmla="*/ 1508250 w 1785679"/>
                    <a:gd name="connsiteY0" fmla="*/ 43240 h 1346483"/>
                    <a:gd name="connsiteX1" fmla="*/ 895687 w 1785679"/>
                    <a:gd name="connsiteY1" fmla="*/ 476 h 1346483"/>
                    <a:gd name="connsiteX2" fmla="*/ 283124 w 1785679"/>
                    <a:gd name="connsiteY2" fmla="*/ 43240 h 1346483"/>
                    <a:gd name="connsiteX3" fmla="*/ 5736 w 1785679"/>
                    <a:gd name="connsiteY3" fmla="*/ 378416 h 1346483"/>
                    <a:gd name="connsiteX4" fmla="*/ 236892 w 1785679"/>
                    <a:gd name="connsiteY4" fmla="*/ 1094999 h 1346483"/>
                    <a:gd name="connsiteX5" fmla="*/ 580737 w 1785679"/>
                    <a:gd name="connsiteY5" fmla="*/ 1346381 h 1346483"/>
                    <a:gd name="connsiteX6" fmla="*/ 895687 w 1785679"/>
                    <a:gd name="connsiteY6" fmla="*/ 1340602 h 1346483"/>
                    <a:gd name="connsiteX7" fmla="*/ 1210637 w 1785679"/>
                    <a:gd name="connsiteY7" fmla="*/ 1346381 h 1346483"/>
                    <a:gd name="connsiteX8" fmla="*/ 1554481 w 1785679"/>
                    <a:gd name="connsiteY8" fmla="*/ 1094999 h 1346483"/>
                    <a:gd name="connsiteX9" fmla="*/ 1785637 w 1785679"/>
                    <a:gd name="connsiteY9" fmla="*/ 378416 h 1346483"/>
                    <a:gd name="connsiteX10" fmla="*/ 1508250 w 1785679"/>
                    <a:gd name="connsiteY10" fmla="*/ 43240 h 13464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785679" h="1346483">
                      <a:moveTo>
                        <a:pt x="1508250" y="43240"/>
                      </a:moveTo>
                      <a:cubicBezTo>
                        <a:pt x="1353375" y="12612"/>
                        <a:pt x="1122797" y="-2991"/>
                        <a:pt x="895687" y="476"/>
                      </a:cubicBezTo>
                      <a:cubicBezTo>
                        <a:pt x="668576" y="-2991"/>
                        <a:pt x="437998" y="12612"/>
                        <a:pt x="283124" y="43240"/>
                      </a:cubicBezTo>
                      <a:cubicBezTo>
                        <a:pt x="121314" y="75024"/>
                        <a:pt x="-31826" y="245501"/>
                        <a:pt x="5736" y="378416"/>
                      </a:cubicBezTo>
                      <a:lnTo>
                        <a:pt x="236892" y="1094999"/>
                      </a:lnTo>
                      <a:cubicBezTo>
                        <a:pt x="288325" y="1263743"/>
                        <a:pt x="337445" y="1363718"/>
                        <a:pt x="580737" y="1346381"/>
                      </a:cubicBezTo>
                      <a:cubicBezTo>
                        <a:pt x="680134" y="1339446"/>
                        <a:pt x="791666" y="1338291"/>
                        <a:pt x="895687" y="1340602"/>
                      </a:cubicBezTo>
                      <a:cubicBezTo>
                        <a:pt x="999707" y="1338868"/>
                        <a:pt x="1111240" y="1339446"/>
                        <a:pt x="1210637" y="1346381"/>
                      </a:cubicBezTo>
                      <a:cubicBezTo>
                        <a:pt x="1453928" y="1363718"/>
                        <a:pt x="1503049" y="1263743"/>
                        <a:pt x="1554481" y="1094999"/>
                      </a:cubicBezTo>
                      <a:lnTo>
                        <a:pt x="1785637" y="378416"/>
                      </a:lnTo>
                      <a:cubicBezTo>
                        <a:pt x="1823200" y="245501"/>
                        <a:pt x="1670059" y="75024"/>
                        <a:pt x="1508250" y="43240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57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8" name="Graphic 71">
                  <a:extLst>
                    <a:ext uri="{FF2B5EF4-FFF2-40B4-BE49-F238E27FC236}">
                      <a16:creationId xmlns:a16="http://schemas.microsoft.com/office/drawing/2014/main" id="{85EB5F2D-C04E-4A78-88B6-B9B742F996F8}"/>
                    </a:ext>
                  </a:extLst>
                </p:cNvPr>
                <p:cNvSpPr/>
                <p:nvPr/>
              </p:nvSpPr>
              <p:spPr>
                <a:xfrm>
                  <a:off x="4498463" y="3087461"/>
                  <a:ext cx="930466" cy="701613"/>
                </a:xfrm>
                <a:custGeom>
                  <a:avLst/>
                  <a:gdLst>
                    <a:gd name="connsiteX0" fmla="*/ 785905 w 930465"/>
                    <a:gd name="connsiteY0" fmla="*/ 22531 h 701613"/>
                    <a:gd name="connsiteX1" fmla="*/ 466716 w 930465"/>
                    <a:gd name="connsiteY1" fmla="*/ 248 h 701613"/>
                    <a:gd name="connsiteX2" fmla="*/ 147528 w 930465"/>
                    <a:gd name="connsiteY2" fmla="*/ 22531 h 701613"/>
                    <a:gd name="connsiteX3" fmla="*/ 2989 w 930465"/>
                    <a:gd name="connsiteY3" fmla="*/ 197181 h 701613"/>
                    <a:gd name="connsiteX4" fmla="*/ 123438 w 930465"/>
                    <a:gd name="connsiteY4" fmla="*/ 570572 h 701613"/>
                    <a:gd name="connsiteX5" fmla="*/ 302605 w 930465"/>
                    <a:gd name="connsiteY5" fmla="*/ 701560 h 701613"/>
                    <a:gd name="connsiteX6" fmla="*/ 466716 w 930465"/>
                    <a:gd name="connsiteY6" fmla="*/ 698549 h 701613"/>
                    <a:gd name="connsiteX7" fmla="*/ 630828 w 930465"/>
                    <a:gd name="connsiteY7" fmla="*/ 701560 h 701613"/>
                    <a:gd name="connsiteX8" fmla="*/ 809995 w 930465"/>
                    <a:gd name="connsiteY8" fmla="*/ 570572 h 701613"/>
                    <a:gd name="connsiteX9" fmla="*/ 930444 w 930465"/>
                    <a:gd name="connsiteY9" fmla="*/ 197181 h 701613"/>
                    <a:gd name="connsiteX10" fmla="*/ 785905 w 930465"/>
                    <a:gd name="connsiteY10" fmla="*/ 22531 h 7016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30465" h="701613">
                      <a:moveTo>
                        <a:pt x="785905" y="22531"/>
                      </a:moveTo>
                      <a:cubicBezTo>
                        <a:pt x="705205" y="6572"/>
                        <a:pt x="585057" y="-1559"/>
                        <a:pt x="466716" y="248"/>
                      </a:cubicBezTo>
                      <a:cubicBezTo>
                        <a:pt x="348376" y="-1559"/>
                        <a:pt x="228228" y="6572"/>
                        <a:pt x="147528" y="22531"/>
                      </a:cubicBezTo>
                      <a:cubicBezTo>
                        <a:pt x="63213" y="39093"/>
                        <a:pt x="-16584" y="127923"/>
                        <a:pt x="2989" y="197181"/>
                      </a:cubicBezTo>
                      <a:lnTo>
                        <a:pt x="123438" y="570572"/>
                      </a:lnTo>
                      <a:cubicBezTo>
                        <a:pt x="150238" y="658500"/>
                        <a:pt x="175833" y="710594"/>
                        <a:pt x="302605" y="701560"/>
                      </a:cubicBezTo>
                      <a:cubicBezTo>
                        <a:pt x="354398" y="697946"/>
                        <a:pt x="412515" y="697344"/>
                        <a:pt x="466716" y="698549"/>
                      </a:cubicBezTo>
                      <a:cubicBezTo>
                        <a:pt x="520918" y="697645"/>
                        <a:pt x="579035" y="697946"/>
                        <a:pt x="630828" y="701560"/>
                      </a:cubicBezTo>
                      <a:cubicBezTo>
                        <a:pt x="757600" y="710594"/>
                        <a:pt x="783195" y="658500"/>
                        <a:pt x="809995" y="570572"/>
                      </a:cubicBezTo>
                      <a:lnTo>
                        <a:pt x="930444" y="197181"/>
                      </a:lnTo>
                      <a:cubicBezTo>
                        <a:pt x="950017" y="127923"/>
                        <a:pt x="870219" y="39093"/>
                        <a:pt x="785905" y="2253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30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9" name="Graphic 85">
                  <a:extLst>
                    <a:ext uri="{FF2B5EF4-FFF2-40B4-BE49-F238E27FC236}">
                      <a16:creationId xmlns:a16="http://schemas.microsoft.com/office/drawing/2014/main" id="{F7F7A0A9-ADBA-4829-8C53-A7568BD77A65}"/>
                    </a:ext>
                  </a:extLst>
                </p:cNvPr>
                <p:cNvSpPr/>
                <p:nvPr/>
              </p:nvSpPr>
              <p:spPr>
                <a:xfrm>
                  <a:off x="4721566" y="3844149"/>
                  <a:ext cx="484260" cy="365154"/>
                </a:xfrm>
                <a:custGeom>
                  <a:avLst/>
                  <a:gdLst>
                    <a:gd name="connsiteX0" fmla="*/ 409024 w 484259"/>
                    <a:gd name="connsiteY0" fmla="*/ 11726 h 365154"/>
                    <a:gd name="connsiteX1" fmla="*/ 242902 w 484259"/>
                    <a:gd name="connsiteY1" fmla="*/ 129 h 365154"/>
                    <a:gd name="connsiteX2" fmla="*/ 76781 w 484259"/>
                    <a:gd name="connsiteY2" fmla="*/ 11726 h 365154"/>
                    <a:gd name="connsiteX3" fmla="*/ 1556 w 484259"/>
                    <a:gd name="connsiteY3" fmla="*/ 102623 h 365154"/>
                    <a:gd name="connsiteX4" fmla="*/ 64243 w 484259"/>
                    <a:gd name="connsiteY4" fmla="*/ 296954 h 365154"/>
                    <a:gd name="connsiteX5" fmla="*/ 157490 w 484259"/>
                    <a:gd name="connsiteY5" fmla="*/ 365126 h 365154"/>
                    <a:gd name="connsiteX6" fmla="*/ 242902 w 484259"/>
                    <a:gd name="connsiteY6" fmla="*/ 363559 h 365154"/>
                    <a:gd name="connsiteX7" fmla="*/ 328314 w 484259"/>
                    <a:gd name="connsiteY7" fmla="*/ 365126 h 365154"/>
                    <a:gd name="connsiteX8" fmla="*/ 421561 w 484259"/>
                    <a:gd name="connsiteY8" fmla="*/ 296954 h 365154"/>
                    <a:gd name="connsiteX9" fmla="*/ 484248 w 484259"/>
                    <a:gd name="connsiteY9" fmla="*/ 102623 h 365154"/>
                    <a:gd name="connsiteX10" fmla="*/ 409024 w 484259"/>
                    <a:gd name="connsiteY10" fmla="*/ 11726 h 3651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84259" h="365154">
                      <a:moveTo>
                        <a:pt x="409024" y="11726"/>
                      </a:moveTo>
                      <a:cubicBezTo>
                        <a:pt x="367023" y="3420"/>
                        <a:pt x="304492" y="-811"/>
                        <a:pt x="242902" y="129"/>
                      </a:cubicBezTo>
                      <a:cubicBezTo>
                        <a:pt x="181312" y="-811"/>
                        <a:pt x="118781" y="3420"/>
                        <a:pt x="76781" y="11726"/>
                      </a:cubicBezTo>
                      <a:cubicBezTo>
                        <a:pt x="32899" y="20346"/>
                        <a:pt x="-8631" y="66578"/>
                        <a:pt x="1556" y="102623"/>
                      </a:cubicBezTo>
                      <a:lnTo>
                        <a:pt x="64243" y="296954"/>
                      </a:lnTo>
                      <a:cubicBezTo>
                        <a:pt x="78191" y="342716"/>
                        <a:pt x="91512" y="369828"/>
                        <a:pt x="157490" y="365126"/>
                      </a:cubicBezTo>
                      <a:cubicBezTo>
                        <a:pt x="184446" y="363246"/>
                        <a:pt x="214693" y="362932"/>
                        <a:pt x="242902" y="363559"/>
                      </a:cubicBezTo>
                      <a:cubicBezTo>
                        <a:pt x="271111" y="363089"/>
                        <a:pt x="301358" y="363246"/>
                        <a:pt x="328314" y="365126"/>
                      </a:cubicBezTo>
                      <a:cubicBezTo>
                        <a:pt x="394292" y="369828"/>
                        <a:pt x="407613" y="342716"/>
                        <a:pt x="421561" y="296954"/>
                      </a:cubicBezTo>
                      <a:lnTo>
                        <a:pt x="484248" y="102623"/>
                      </a:lnTo>
                      <a:cubicBezTo>
                        <a:pt x="494435" y="66578"/>
                        <a:pt x="452905" y="20346"/>
                        <a:pt x="409024" y="11726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15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03" name="Group 67">
                <a:extLst>
                  <a:ext uri="{FF2B5EF4-FFF2-40B4-BE49-F238E27FC236}">
                    <a16:creationId xmlns:a16="http://schemas.microsoft.com/office/drawing/2014/main" id="{4C037357-58D0-403D-922F-E5AE52172A73}"/>
                  </a:ext>
                </a:extLst>
              </p:cNvPr>
              <p:cNvGrpSpPr/>
              <p:nvPr/>
            </p:nvGrpSpPr>
            <p:grpSpPr>
              <a:xfrm rot="4200000" flipH="1">
                <a:off x="6744461" y="2791779"/>
                <a:ext cx="1785679" cy="2523400"/>
                <a:chOff x="4070856" y="1685903"/>
                <a:chExt cx="1785679" cy="2523400"/>
              </a:xfrm>
            </p:grpSpPr>
            <p:sp>
              <p:nvSpPr>
                <p:cNvPr id="104" name="Graphic 57">
                  <a:extLst>
                    <a:ext uri="{FF2B5EF4-FFF2-40B4-BE49-F238E27FC236}">
                      <a16:creationId xmlns:a16="http://schemas.microsoft.com/office/drawing/2014/main" id="{80586D6E-CEC2-48B1-AD09-E96700AEC3F4}"/>
                    </a:ext>
                  </a:extLst>
                </p:cNvPr>
                <p:cNvSpPr/>
                <p:nvPr/>
              </p:nvSpPr>
              <p:spPr>
                <a:xfrm>
                  <a:off x="4070856" y="1685903"/>
                  <a:ext cx="1785679" cy="1346483"/>
                </a:xfrm>
                <a:custGeom>
                  <a:avLst/>
                  <a:gdLst>
                    <a:gd name="connsiteX0" fmla="*/ 1508250 w 1785679"/>
                    <a:gd name="connsiteY0" fmla="*/ 43240 h 1346483"/>
                    <a:gd name="connsiteX1" fmla="*/ 895687 w 1785679"/>
                    <a:gd name="connsiteY1" fmla="*/ 476 h 1346483"/>
                    <a:gd name="connsiteX2" fmla="*/ 283124 w 1785679"/>
                    <a:gd name="connsiteY2" fmla="*/ 43240 h 1346483"/>
                    <a:gd name="connsiteX3" fmla="*/ 5736 w 1785679"/>
                    <a:gd name="connsiteY3" fmla="*/ 378416 h 1346483"/>
                    <a:gd name="connsiteX4" fmla="*/ 236892 w 1785679"/>
                    <a:gd name="connsiteY4" fmla="*/ 1094999 h 1346483"/>
                    <a:gd name="connsiteX5" fmla="*/ 580737 w 1785679"/>
                    <a:gd name="connsiteY5" fmla="*/ 1346381 h 1346483"/>
                    <a:gd name="connsiteX6" fmla="*/ 895687 w 1785679"/>
                    <a:gd name="connsiteY6" fmla="*/ 1340602 h 1346483"/>
                    <a:gd name="connsiteX7" fmla="*/ 1210637 w 1785679"/>
                    <a:gd name="connsiteY7" fmla="*/ 1346381 h 1346483"/>
                    <a:gd name="connsiteX8" fmla="*/ 1554481 w 1785679"/>
                    <a:gd name="connsiteY8" fmla="*/ 1094999 h 1346483"/>
                    <a:gd name="connsiteX9" fmla="*/ 1785637 w 1785679"/>
                    <a:gd name="connsiteY9" fmla="*/ 378416 h 1346483"/>
                    <a:gd name="connsiteX10" fmla="*/ 1508250 w 1785679"/>
                    <a:gd name="connsiteY10" fmla="*/ 43240 h 13464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785679" h="1346483">
                      <a:moveTo>
                        <a:pt x="1508250" y="43240"/>
                      </a:moveTo>
                      <a:cubicBezTo>
                        <a:pt x="1353375" y="12612"/>
                        <a:pt x="1122797" y="-2991"/>
                        <a:pt x="895687" y="476"/>
                      </a:cubicBezTo>
                      <a:cubicBezTo>
                        <a:pt x="668576" y="-2991"/>
                        <a:pt x="437998" y="12612"/>
                        <a:pt x="283124" y="43240"/>
                      </a:cubicBezTo>
                      <a:cubicBezTo>
                        <a:pt x="121314" y="75024"/>
                        <a:pt x="-31826" y="245501"/>
                        <a:pt x="5736" y="378416"/>
                      </a:cubicBezTo>
                      <a:lnTo>
                        <a:pt x="236892" y="1094999"/>
                      </a:lnTo>
                      <a:cubicBezTo>
                        <a:pt x="288325" y="1263743"/>
                        <a:pt x="337445" y="1363718"/>
                        <a:pt x="580737" y="1346381"/>
                      </a:cubicBezTo>
                      <a:cubicBezTo>
                        <a:pt x="680134" y="1339446"/>
                        <a:pt x="791666" y="1338291"/>
                        <a:pt x="895687" y="1340602"/>
                      </a:cubicBezTo>
                      <a:cubicBezTo>
                        <a:pt x="999707" y="1338868"/>
                        <a:pt x="1111240" y="1339446"/>
                        <a:pt x="1210637" y="1346381"/>
                      </a:cubicBezTo>
                      <a:cubicBezTo>
                        <a:pt x="1453928" y="1363718"/>
                        <a:pt x="1503049" y="1263743"/>
                        <a:pt x="1554481" y="1094999"/>
                      </a:cubicBezTo>
                      <a:lnTo>
                        <a:pt x="1785637" y="378416"/>
                      </a:lnTo>
                      <a:cubicBezTo>
                        <a:pt x="1823200" y="245501"/>
                        <a:pt x="1670059" y="75024"/>
                        <a:pt x="1508250" y="4324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577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5" name="Graphic 71">
                  <a:extLst>
                    <a:ext uri="{FF2B5EF4-FFF2-40B4-BE49-F238E27FC236}">
                      <a16:creationId xmlns:a16="http://schemas.microsoft.com/office/drawing/2014/main" id="{12FA98D3-10C6-4CC3-A581-3849BA0FE863}"/>
                    </a:ext>
                  </a:extLst>
                </p:cNvPr>
                <p:cNvSpPr/>
                <p:nvPr/>
              </p:nvSpPr>
              <p:spPr>
                <a:xfrm>
                  <a:off x="4498463" y="3087460"/>
                  <a:ext cx="930466" cy="701613"/>
                </a:xfrm>
                <a:custGeom>
                  <a:avLst/>
                  <a:gdLst>
                    <a:gd name="connsiteX0" fmla="*/ 785905 w 930465"/>
                    <a:gd name="connsiteY0" fmla="*/ 22531 h 701613"/>
                    <a:gd name="connsiteX1" fmla="*/ 466716 w 930465"/>
                    <a:gd name="connsiteY1" fmla="*/ 248 h 701613"/>
                    <a:gd name="connsiteX2" fmla="*/ 147528 w 930465"/>
                    <a:gd name="connsiteY2" fmla="*/ 22531 h 701613"/>
                    <a:gd name="connsiteX3" fmla="*/ 2989 w 930465"/>
                    <a:gd name="connsiteY3" fmla="*/ 197181 h 701613"/>
                    <a:gd name="connsiteX4" fmla="*/ 123438 w 930465"/>
                    <a:gd name="connsiteY4" fmla="*/ 570572 h 701613"/>
                    <a:gd name="connsiteX5" fmla="*/ 302605 w 930465"/>
                    <a:gd name="connsiteY5" fmla="*/ 701560 h 701613"/>
                    <a:gd name="connsiteX6" fmla="*/ 466716 w 930465"/>
                    <a:gd name="connsiteY6" fmla="*/ 698549 h 701613"/>
                    <a:gd name="connsiteX7" fmla="*/ 630828 w 930465"/>
                    <a:gd name="connsiteY7" fmla="*/ 701560 h 701613"/>
                    <a:gd name="connsiteX8" fmla="*/ 809995 w 930465"/>
                    <a:gd name="connsiteY8" fmla="*/ 570572 h 701613"/>
                    <a:gd name="connsiteX9" fmla="*/ 930444 w 930465"/>
                    <a:gd name="connsiteY9" fmla="*/ 197181 h 701613"/>
                    <a:gd name="connsiteX10" fmla="*/ 785905 w 930465"/>
                    <a:gd name="connsiteY10" fmla="*/ 22531 h 7016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930465" h="701613">
                      <a:moveTo>
                        <a:pt x="785905" y="22531"/>
                      </a:moveTo>
                      <a:cubicBezTo>
                        <a:pt x="705205" y="6572"/>
                        <a:pt x="585057" y="-1559"/>
                        <a:pt x="466716" y="248"/>
                      </a:cubicBezTo>
                      <a:cubicBezTo>
                        <a:pt x="348376" y="-1559"/>
                        <a:pt x="228228" y="6572"/>
                        <a:pt x="147528" y="22531"/>
                      </a:cubicBezTo>
                      <a:cubicBezTo>
                        <a:pt x="63213" y="39093"/>
                        <a:pt x="-16584" y="127923"/>
                        <a:pt x="2989" y="197181"/>
                      </a:cubicBezTo>
                      <a:lnTo>
                        <a:pt x="123438" y="570572"/>
                      </a:lnTo>
                      <a:cubicBezTo>
                        <a:pt x="150238" y="658500"/>
                        <a:pt x="175833" y="710594"/>
                        <a:pt x="302605" y="701560"/>
                      </a:cubicBezTo>
                      <a:cubicBezTo>
                        <a:pt x="354398" y="697946"/>
                        <a:pt x="412515" y="697344"/>
                        <a:pt x="466716" y="698549"/>
                      </a:cubicBezTo>
                      <a:cubicBezTo>
                        <a:pt x="520918" y="697645"/>
                        <a:pt x="579035" y="697946"/>
                        <a:pt x="630828" y="701560"/>
                      </a:cubicBezTo>
                      <a:cubicBezTo>
                        <a:pt x="757600" y="710594"/>
                        <a:pt x="783195" y="658500"/>
                        <a:pt x="809995" y="570572"/>
                      </a:cubicBezTo>
                      <a:lnTo>
                        <a:pt x="930444" y="197181"/>
                      </a:lnTo>
                      <a:cubicBezTo>
                        <a:pt x="950017" y="127923"/>
                        <a:pt x="870219" y="39093"/>
                        <a:pt x="785905" y="2253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301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06" name="Graphic 85">
                  <a:extLst>
                    <a:ext uri="{FF2B5EF4-FFF2-40B4-BE49-F238E27FC236}">
                      <a16:creationId xmlns:a16="http://schemas.microsoft.com/office/drawing/2014/main" id="{DB4E5334-2C67-47C8-A77F-9272146FD664}"/>
                    </a:ext>
                  </a:extLst>
                </p:cNvPr>
                <p:cNvSpPr/>
                <p:nvPr/>
              </p:nvSpPr>
              <p:spPr>
                <a:xfrm>
                  <a:off x="4721566" y="3844149"/>
                  <a:ext cx="484260" cy="365154"/>
                </a:xfrm>
                <a:custGeom>
                  <a:avLst/>
                  <a:gdLst>
                    <a:gd name="connsiteX0" fmla="*/ 409024 w 484259"/>
                    <a:gd name="connsiteY0" fmla="*/ 11726 h 365154"/>
                    <a:gd name="connsiteX1" fmla="*/ 242902 w 484259"/>
                    <a:gd name="connsiteY1" fmla="*/ 129 h 365154"/>
                    <a:gd name="connsiteX2" fmla="*/ 76781 w 484259"/>
                    <a:gd name="connsiteY2" fmla="*/ 11726 h 365154"/>
                    <a:gd name="connsiteX3" fmla="*/ 1556 w 484259"/>
                    <a:gd name="connsiteY3" fmla="*/ 102623 h 365154"/>
                    <a:gd name="connsiteX4" fmla="*/ 64243 w 484259"/>
                    <a:gd name="connsiteY4" fmla="*/ 296954 h 365154"/>
                    <a:gd name="connsiteX5" fmla="*/ 157490 w 484259"/>
                    <a:gd name="connsiteY5" fmla="*/ 365126 h 365154"/>
                    <a:gd name="connsiteX6" fmla="*/ 242902 w 484259"/>
                    <a:gd name="connsiteY6" fmla="*/ 363559 h 365154"/>
                    <a:gd name="connsiteX7" fmla="*/ 328314 w 484259"/>
                    <a:gd name="connsiteY7" fmla="*/ 365126 h 365154"/>
                    <a:gd name="connsiteX8" fmla="*/ 421561 w 484259"/>
                    <a:gd name="connsiteY8" fmla="*/ 296954 h 365154"/>
                    <a:gd name="connsiteX9" fmla="*/ 484248 w 484259"/>
                    <a:gd name="connsiteY9" fmla="*/ 102623 h 365154"/>
                    <a:gd name="connsiteX10" fmla="*/ 409024 w 484259"/>
                    <a:gd name="connsiteY10" fmla="*/ 11726 h 3651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484259" h="365154">
                      <a:moveTo>
                        <a:pt x="409024" y="11726"/>
                      </a:moveTo>
                      <a:cubicBezTo>
                        <a:pt x="367023" y="3420"/>
                        <a:pt x="304492" y="-811"/>
                        <a:pt x="242902" y="129"/>
                      </a:cubicBezTo>
                      <a:cubicBezTo>
                        <a:pt x="181312" y="-811"/>
                        <a:pt x="118781" y="3420"/>
                        <a:pt x="76781" y="11726"/>
                      </a:cubicBezTo>
                      <a:cubicBezTo>
                        <a:pt x="32899" y="20346"/>
                        <a:pt x="-8631" y="66578"/>
                        <a:pt x="1556" y="102623"/>
                      </a:cubicBezTo>
                      <a:lnTo>
                        <a:pt x="64243" y="296954"/>
                      </a:lnTo>
                      <a:cubicBezTo>
                        <a:pt x="78191" y="342716"/>
                        <a:pt x="91512" y="369828"/>
                        <a:pt x="157490" y="365126"/>
                      </a:cubicBezTo>
                      <a:cubicBezTo>
                        <a:pt x="184446" y="363246"/>
                        <a:pt x="214693" y="362932"/>
                        <a:pt x="242902" y="363559"/>
                      </a:cubicBezTo>
                      <a:cubicBezTo>
                        <a:pt x="271111" y="363089"/>
                        <a:pt x="301358" y="363246"/>
                        <a:pt x="328314" y="365126"/>
                      </a:cubicBezTo>
                      <a:cubicBezTo>
                        <a:pt x="394292" y="369828"/>
                        <a:pt x="407613" y="342716"/>
                        <a:pt x="421561" y="296954"/>
                      </a:cubicBezTo>
                      <a:lnTo>
                        <a:pt x="484248" y="102623"/>
                      </a:lnTo>
                      <a:cubicBezTo>
                        <a:pt x="494435" y="66578"/>
                        <a:pt x="452905" y="20346"/>
                        <a:pt x="409024" y="11726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1567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16" name="Freeform: Shape 92">
              <a:extLst>
                <a:ext uri="{FF2B5EF4-FFF2-40B4-BE49-F238E27FC236}">
                  <a16:creationId xmlns:a16="http://schemas.microsoft.com/office/drawing/2014/main" id="{4A2ED83A-70F6-48DE-B575-FFC83B7D91B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209265" y="3384422"/>
              <a:ext cx="207300" cy="207300"/>
            </a:xfrm>
            <a:custGeom>
              <a:avLst/>
              <a:gdLst>
                <a:gd name="connsiteX0" fmla="*/ 0 w 923925"/>
                <a:gd name="connsiteY0" fmla="*/ 461962 h 923925"/>
                <a:gd name="connsiteX1" fmla="*/ 0 w 923925"/>
                <a:gd name="connsiteY1" fmla="*/ 149542 h 923925"/>
                <a:gd name="connsiteX2" fmla="*/ 149543 w 923925"/>
                <a:gd name="connsiteY2" fmla="*/ 0 h 923925"/>
                <a:gd name="connsiteX3" fmla="*/ 774382 w 923925"/>
                <a:gd name="connsiteY3" fmla="*/ 0 h 923925"/>
                <a:gd name="connsiteX4" fmla="*/ 925830 w 923925"/>
                <a:gd name="connsiteY4" fmla="*/ 149542 h 923925"/>
                <a:gd name="connsiteX5" fmla="*/ 925830 w 923925"/>
                <a:gd name="connsiteY5" fmla="*/ 774382 h 923925"/>
                <a:gd name="connsiteX6" fmla="*/ 773430 w 923925"/>
                <a:gd name="connsiteY6" fmla="*/ 925830 h 923925"/>
                <a:gd name="connsiteX7" fmla="*/ 150495 w 923925"/>
                <a:gd name="connsiteY7" fmla="*/ 925830 h 923925"/>
                <a:gd name="connsiteX8" fmla="*/ 0 w 923925"/>
                <a:gd name="connsiteY8" fmla="*/ 774382 h 923925"/>
                <a:gd name="connsiteX9" fmla="*/ 0 w 923925"/>
                <a:gd name="connsiteY9" fmla="*/ 461962 h 923925"/>
                <a:gd name="connsiteX10" fmla="*/ 194310 w 923925"/>
                <a:gd name="connsiteY10" fmla="*/ 220027 h 923925"/>
                <a:gd name="connsiteX11" fmla="*/ 194310 w 923925"/>
                <a:gd name="connsiteY11" fmla="*/ 246698 h 923925"/>
                <a:gd name="connsiteX12" fmla="*/ 222885 w 923925"/>
                <a:gd name="connsiteY12" fmla="*/ 277178 h 923925"/>
                <a:gd name="connsiteX13" fmla="*/ 608648 w 923925"/>
                <a:gd name="connsiteY13" fmla="*/ 521970 h 923925"/>
                <a:gd name="connsiteX14" fmla="*/ 668655 w 923925"/>
                <a:gd name="connsiteY14" fmla="*/ 729615 h 923925"/>
                <a:gd name="connsiteX15" fmla="*/ 694373 w 923925"/>
                <a:gd name="connsiteY15" fmla="*/ 754380 h 923925"/>
                <a:gd name="connsiteX16" fmla="*/ 754380 w 923925"/>
                <a:gd name="connsiteY16" fmla="*/ 754380 h 923925"/>
                <a:gd name="connsiteX17" fmla="*/ 777240 w 923925"/>
                <a:gd name="connsiteY17" fmla="*/ 729615 h 923925"/>
                <a:gd name="connsiteX18" fmla="*/ 757238 w 923925"/>
                <a:gd name="connsiteY18" fmla="*/ 600075 h 923925"/>
                <a:gd name="connsiteX19" fmla="*/ 247650 w 923925"/>
                <a:gd name="connsiteY19" fmla="*/ 171450 h 923925"/>
                <a:gd name="connsiteX20" fmla="*/ 194310 w 923925"/>
                <a:gd name="connsiteY20" fmla="*/ 220027 h 923925"/>
                <a:gd name="connsiteX21" fmla="*/ 523875 w 923925"/>
                <a:gd name="connsiteY21" fmla="*/ 753428 h 923925"/>
                <a:gd name="connsiteX22" fmla="*/ 541973 w 923925"/>
                <a:gd name="connsiteY22" fmla="*/ 753428 h 923925"/>
                <a:gd name="connsiteX23" fmla="*/ 575310 w 923925"/>
                <a:gd name="connsiteY23" fmla="*/ 718185 h 923925"/>
                <a:gd name="connsiteX24" fmla="*/ 468630 w 923925"/>
                <a:gd name="connsiteY24" fmla="*/ 485775 h 923925"/>
                <a:gd name="connsiteX25" fmla="*/ 216218 w 923925"/>
                <a:gd name="connsiteY25" fmla="*/ 367665 h 923925"/>
                <a:gd name="connsiteX26" fmla="*/ 194310 w 923925"/>
                <a:gd name="connsiteY26" fmla="*/ 386715 h 923925"/>
                <a:gd name="connsiteX27" fmla="*/ 194310 w 923925"/>
                <a:gd name="connsiteY27" fmla="*/ 458153 h 923925"/>
                <a:gd name="connsiteX28" fmla="*/ 212407 w 923925"/>
                <a:gd name="connsiteY28" fmla="*/ 476250 h 923925"/>
                <a:gd name="connsiteX29" fmla="*/ 464820 w 923925"/>
                <a:gd name="connsiteY29" fmla="*/ 702945 h 923925"/>
                <a:gd name="connsiteX30" fmla="*/ 523875 w 923925"/>
                <a:gd name="connsiteY30" fmla="*/ 753428 h 923925"/>
                <a:gd name="connsiteX31" fmla="*/ 344805 w 923925"/>
                <a:gd name="connsiteY31" fmla="*/ 677228 h 923925"/>
                <a:gd name="connsiteX32" fmla="*/ 270510 w 923925"/>
                <a:gd name="connsiteY32" fmla="*/ 601028 h 923925"/>
                <a:gd name="connsiteX33" fmla="*/ 194310 w 923925"/>
                <a:gd name="connsiteY33" fmla="*/ 675323 h 923925"/>
                <a:gd name="connsiteX34" fmla="*/ 269557 w 923925"/>
                <a:gd name="connsiteY34" fmla="*/ 751523 h 923925"/>
                <a:gd name="connsiteX35" fmla="*/ 344805 w 923925"/>
                <a:gd name="connsiteY35" fmla="*/ 677228 h 923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923925" h="923925">
                  <a:moveTo>
                    <a:pt x="0" y="461962"/>
                  </a:moveTo>
                  <a:cubicBezTo>
                    <a:pt x="0" y="358140"/>
                    <a:pt x="0" y="253365"/>
                    <a:pt x="0" y="149542"/>
                  </a:cubicBezTo>
                  <a:cubicBezTo>
                    <a:pt x="0" y="60007"/>
                    <a:pt x="60007" y="0"/>
                    <a:pt x="149543" y="0"/>
                  </a:cubicBezTo>
                  <a:cubicBezTo>
                    <a:pt x="358140" y="0"/>
                    <a:pt x="565785" y="0"/>
                    <a:pt x="774382" y="0"/>
                  </a:cubicBezTo>
                  <a:cubicBezTo>
                    <a:pt x="862965" y="0"/>
                    <a:pt x="924877" y="60960"/>
                    <a:pt x="925830" y="149542"/>
                  </a:cubicBezTo>
                  <a:cubicBezTo>
                    <a:pt x="926782" y="358140"/>
                    <a:pt x="926782" y="565785"/>
                    <a:pt x="925830" y="774382"/>
                  </a:cubicBezTo>
                  <a:cubicBezTo>
                    <a:pt x="925830" y="864870"/>
                    <a:pt x="863918" y="925830"/>
                    <a:pt x="773430" y="925830"/>
                  </a:cubicBezTo>
                  <a:cubicBezTo>
                    <a:pt x="565785" y="925830"/>
                    <a:pt x="358140" y="925830"/>
                    <a:pt x="150495" y="925830"/>
                  </a:cubicBezTo>
                  <a:cubicBezTo>
                    <a:pt x="59055" y="925830"/>
                    <a:pt x="0" y="865823"/>
                    <a:pt x="0" y="774382"/>
                  </a:cubicBezTo>
                  <a:cubicBezTo>
                    <a:pt x="0" y="670560"/>
                    <a:pt x="0" y="566737"/>
                    <a:pt x="0" y="461962"/>
                  </a:cubicBezTo>
                  <a:close/>
                  <a:moveTo>
                    <a:pt x="194310" y="220027"/>
                  </a:moveTo>
                  <a:cubicBezTo>
                    <a:pt x="194310" y="228600"/>
                    <a:pt x="195263" y="238125"/>
                    <a:pt x="194310" y="246698"/>
                  </a:cubicBezTo>
                  <a:cubicBezTo>
                    <a:pt x="191452" y="268605"/>
                    <a:pt x="200977" y="275273"/>
                    <a:pt x="222885" y="277178"/>
                  </a:cubicBezTo>
                  <a:cubicBezTo>
                    <a:pt x="394335" y="290512"/>
                    <a:pt x="522923" y="374332"/>
                    <a:pt x="608648" y="521970"/>
                  </a:cubicBezTo>
                  <a:cubicBezTo>
                    <a:pt x="645795" y="585787"/>
                    <a:pt x="666750" y="655320"/>
                    <a:pt x="668655" y="729615"/>
                  </a:cubicBezTo>
                  <a:cubicBezTo>
                    <a:pt x="668655" y="746760"/>
                    <a:pt x="675323" y="755332"/>
                    <a:pt x="694373" y="754380"/>
                  </a:cubicBezTo>
                  <a:cubicBezTo>
                    <a:pt x="714375" y="753428"/>
                    <a:pt x="734377" y="753428"/>
                    <a:pt x="754380" y="754380"/>
                  </a:cubicBezTo>
                  <a:cubicBezTo>
                    <a:pt x="774382" y="755332"/>
                    <a:pt x="778193" y="746760"/>
                    <a:pt x="777240" y="729615"/>
                  </a:cubicBezTo>
                  <a:cubicBezTo>
                    <a:pt x="775335" y="685800"/>
                    <a:pt x="768668" y="641985"/>
                    <a:pt x="757238" y="600075"/>
                  </a:cubicBezTo>
                  <a:cubicBezTo>
                    <a:pt x="691515" y="364807"/>
                    <a:pt x="488632" y="192405"/>
                    <a:pt x="247650" y="171450"/>
                  </a:cubicBezTo>
                  <a:cubicBezTo>
                    <a:pt x="194310" y="165735"/>
                    <a:pt x="194310" y="165735"/>
                    <a:pt x="194310" y="220027"/>
                  </a:cubicBezTo>
                  <a:close/>
                  <a:moveTo>
                    <a:pt x="523875" y="753428"/>
                  </a:moveTo>
                  <a:cubicBezTo>
                    <a:pt x="529590" y="753428"/>
                    <a:pt x="535305" y="753428"/>
                    <a:pt x="541973" y="753428"/>
                  </a:cubicBezTo>
                  <a:cubicBezTo>
                    <a:pt x="577215" y="753428"/>
                    <a:pt x="579120" y="753428"/>
                    <a:pt x="575310" y="718185"/>
                  </a:cubicBezTo>
                  <a:cubicBezTo>
                    <a:pt x="566738" y="628650"/>
                    <a:pt x="530543" y="550545"/>
                    <a:pt x="468630" y="485775"/>
                  </a:cubicBezTo>
                  <a:cubicBezTo>
                    <a:pt x="400050" y="414337"/>
                    <a:pt x="314325" y="376237"/>
                    <a:pt x="216218" y="367665"/>
                  </a:cubicBezTo>
                  <a:cubicBezTo>
                    <a:pt x="201930" y="366712"/>
                    <a:pt x="193357" y="370523"/>
                    <a:pt x="194310" y="386715"/>
                  </a:cubicBezTo>
                  <a:cubicBezTo>
                    <a:pt x="195263" y="410528"/>
                    <a:pt x="195263" y="434340"/>
                    <a:pt x="194310" y="458153"/>
                  </a:cubicBezTo>
                  <a:cubicBezTo>
                    <a:pt x="193357" y="472440"/>
                    <a:pt x="200025" y="475298"/>
                    <a:pt x="212407" y="476250"/>
                  </a:cubicBezTo>
                  <a:cubicBezTo>
                    <a:pt x="340043" y="487680"/>
                    <a:pt x="441960" y="579120"/>
                    <a:pt x="464820" y="702945"/>
                  </a:cubicBezTo>
                  <a:cubicBezTo>
                    <a:pt x="475298" y="753428"/>
                    <a:pt x="475298" y="753428"/>
                    <a:pt x="523875" y="753428"/>
                  </a:cubicBezTo>
                  <a:close/>
                  <a:moveTo>
                    <a:pt x="344805" y="677228"/>
                  </a:moveTo>
                  <a:cubicBezTo>
                    <a:pt x="344805" y="634365"/>
                    <a:pt x="313373" y="601980"/>
                    <a:pt x="270510" y="601028"/>
                  </a:cubicBezTo>
                  <a:cubicBezTo>
                    <a:pt x="229552" y="600075"/>
                    <a:pt x="194310" y="634365"/>
                    <a:pt x="194310" y="675323"/>
                  </a:cubicBezTo>
                  <a:cubicBezTo>
                    <a:pt x="194310" y="719137"/>
                    <a:pt x="225743" y="751523"/>
                    <a:pt x="269557" y="751523"/>
                  </a:cubicBezTo>
                  <a:cubicBezTo>
                    <a:pt x="314325" y="750570"/>
                    <a:pt x="344805" y="720090"/>
                    <a:pt x="344805" y="677228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93">
              <a:extLst>
                <a:ext uri="{FF2B5EF4-FFF2-40B4-BE49-F238E27FC236}">
                  <a16:creationId xmlns:a16="http://schemas.microsoft.com/office/drawing/2014/main" id="{600F5F36-60D6-4DA8-A69B-7BEFEFF9C19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377895" y="2751507"/>
              <a:ext cx="351767" cy="351220"/>
            </a:xfrm>
            <a:custGeom>
              <a:avLst/>
              <a:gdLst>
                <a:gd name="connsiteX0" fmla="*/ 426005 w 929299"/>
                <a:gd name="connsiteY0" fmla="*/ 569594 h 927853"/>
                <a:gd name="connsiteX1" fmla="*/ 588882 w 929299"/>
                <a:gd name="connsiteY1" fmla="*/ 569594 h 927853"/>
                <a:gd name="connsiteX2" fmla="*/ 622220 w 929299"/>
                <a:gd name="connsiteY2" fmla="*/ 601979 h 927853"/>
                <a:gd name="connsiteX3" fmla="*/ 586977 w 929299"/>
                <a:gd name="connsiteY3" fmla="*/ 632459 h 927853"/>
                <a:gd name="connsiteX4" fmla="*/ 506967 w 929299"/>
                <a:gd name="connsiteY4" fmla="*/ 632459 h 927853"/>
                <a:gd name="connsiteX5" fmla="*/ 428862 w 929299"/>
                <a:gd name="connsiteY5" fmla="*/ 632459 h 927853"/>
                <a:gd name="connsiteX6" fmla="*/ 392667 w 929299"/>
                <a:gd name="connsiteY6" fmla="*/ 601027 h 927853"/>
                <a:gd name="connsiteX7" fmla="*/ 426005 w 929299"/>
                <a:gd name="connsiteY7" fmla="*/ 569594 h 927853"/>
                <a:gd name="connsiteX8" fmla="*/ 424100 w 929299"/>
                <a:gd name="connsiteY8" fmla="*/ 399097 h 927853"/>
                <a:gd name="connsiteX9" fmla="*/ 464104 w 929299"/>
                <a:gd name="connsiteY9" fmla="*/ 399097 h 927853"/>
                <a:gd name="connsiteX10" fmla="*/ 504110 w 929299"/>
                <a:gd name="connsiteY10" fmla="*/ 399097 h 927853"/>
                <a:gd name="connsiteX11" fmla="*/ 535542 w 929299"/>
                <a:gd name="connsiteY11" fmla="*/ 430530 h 927853"/>
                <a:gd name="connsiteX12" fmla="*/ 506015 w 929299"/>
                <a:gd name="connsiteY12" fmla="*/ 461010 h 927853"/>
                <a:gd name="connsiteX13" fmla="*/ 423147 w 929299"/>
                <a:gd name="connsiteY13" fmla="*/ 461010 h 927853"/>
                <a:gd name="connsiteX14" fmla="*/ 392667 w 929299"/>
                <a:gd name="connsiteY14" fmla="*/ 429577 h 927853"/>
                <a:gd name="connsiteX15" fmla="*/ 424100 w 929299"/>
                <a:gd name="connsiteY15" fmla="*/ 399097 h 927853"/>
                <a:gd name="connsiteX16" fmla="*/ 414575 w 929299"/>
                <a:gd name="connsiteY16" fmla="*/ 282893 h 927853"/>
                <a:gd name="connsiteX17" fmla="*/ 274557 w 929299"/>
                <a:gd name="connsiteY17" fmla="*/ 421005 h 927853"/>
                <a:gd name="connsiteX18" fmla="*/ 274557 w 929299"/>
                <a:gd name="connsiteY18" fmla="*/ 608648 h 927853"/>
                <a:gd name="connsiteX19" fmla="*/ 400287 w 929299"/>
                <a:gd name="connsiteY19" fmla="*/ 746760 h 927853"/>
                <a:gd name="connsiteX20" fmla="*/ 497442 w 929299"/>
                <a:gd name="connsiteY20" fmla="*/ 749618 h 927853"/>
                <a:gd name="connsiteX21" fmla="*/ 585072 w 929299"/>
                <a:gd name="connsiteY21" fmla="*/ 749618 h 927853"/>
                <a:gd name="connsiteX22" fmla="*/ 737472 w 929299"/>
                <a:gd name="connsiteY22" fmla="*/ 611505 h 927853"/>
                <a:gd name="connsiteX23" fmla="*/ 740330 w 929299"/>
                <a:gd name="connsiteY23" fmla="*/ 489585 h 927853"/>
                <a:gd name="connsiteX24" fmla="*/ 710802 w 929299"/>
                <a:gd name="connsiteY24" fmla="*/ 461962 h 927853"/>
                <a:gd name="connsiteX25" fmla="*/ 651747 w 929299"/>
                <a:gd name="connsiteY25" fmla="*/ 406718 h 927853"/>
                <a:gd name="connsiteX26" fmla="*/ 510777 w 929299"/>
                <a:gd name="connsiteY26" fmla="*/ 282893 h 927853"/>
                <a:gd name="connsiteX27" fmla="*/ 414575 w 929299"/>
                <a:gd name="connsiteY27" fmla="*/ 282893 h 927853"/>
                <a:gd name="connsiteX28" fmla="*/ 163115 w 929299"/>
                <a:gd name="connsiteY28" fmla="*/ 0 h 927853"/>
                <a:gd name="connsiteX29" fmla="*/ 767952 w 929299"/>
                <a:gd name="connsiteY29" fmla="*/ 0 h 927853"/>
                <a:gd name="connsiteX30" fmla="*/ 927972 w 929299"/>
                <a:gd name="connsiteY30" fmla="*/ 155257 h 927853"/>
                <a:gd name="connsiteX31" fmla="*/ 927020 w 929299"/>
                <a:gd name="connsiteY31" fmla="*/ 776287 h 927853"/>
                <a:gd name="connsiteX32" fmla="*/ 770810 w 929299"/>
                <a:gd name="connsiteY32" fmla="*/ 926782 h 927853"/>
                <a:gd name="connsiteX33" fmla="*/ 463152 w 929299"/>
                <a:gd name="connsiteY33" fmla="*/ 926782 h 927853"/>
                <a:gd name="connsiteX34" fmla="*/ 162162 w 929299"/>
                <a:gd name="connsiteY34" fmla="*/ 927735 h 927853"/>
                <a:gd name="connsiteX35" fmla="*/ 237 w 929299"/>
                <a:gd name="connsiteY35" fmla="*/ 771525 h 927853"/>
                <a:gd name="connsiteX36" fmla="*/ 1190 w 929299"/>
                <a:gd name="connsiteY36" fmla="*/ 155257 h 927853"/>
                <a:gd name="connsiteX37" fmla="*/ 163115 w 929299"/>
                <a:gd name="connsiteY37" fmla="*/ 0 h 9278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929299" h="927853">
                  <a:moveTo>
                    <a:pt x="426005" y="569594"/>
                  </a:moveTo>
                  <a:cubicBezTo>
                    <a:pt x="480297" y="568642"/>
                    <a:pt x="534590" y="568642"/>
                    <a:pt x="588882" y="569594"/>
                  </a:cubicBezTo>
                  <a:cubicBezTo>
                    <a:pt x="608885" y="569594"/>
                    <a:pt x="622220" y="584834"/>
                    <a:pt x="622220" y="601979"/>
                  </a:cubicBezTo>
                  <a:cubicBezTo>
                    <a:pt x="621267" y="619124"/>
                    <a:pt x="606980" y="631507"/>
                    <a:pt x="586977" y="632459"/>
                  </a:cubicBezTo>
                  <a:cubicBezTo>
                    <a:pt x="560307" y="633412"/>
                    <a:pt x="533637" y="632459"/>
                    <a:pt x="506967" y="632459"/>
                  </a:cubicBezTo>
                  <a:cubicBezTo>
                    <a:pt x="481250" y="632459"/>
                    <a:pt x="454580" y="633412"/>
                    <a:pt x="428862" y="632459"/>
                  </a:cubicBezTo>
                  <a:cubicBezTo>
                    <a:pt x="406002" y="631507"/>
                    <a:pt x="392667" y="619124"/>
                    <a:pt x="392667" y="601027"/>
                  </a:cubicBezTo>
                  <a:cubicBezTo>
                    <a:pt x="392667" y="583882"/>
                    <a:pt x="405050" y="569594"/>
                    <a:pt x="426005" y="569594"/>
                  </a:cubicBezTo>
                  <a:close/>
                  <a:moveTo>
                    <a:pt x="424100" y="399097"/>
                  </a:moveTo>
                  <a:cubicBezTo>
                    <a:pt x="437435" y="398145"/>
                    <a:pt x="450770" y="399097"/>
                    <a:pt x="464104" y="399097"/>
                  </a:cubicBezTo>
                  <a:cubicBezTo>
                    <a:pt x="477440" y="399097"/>
                    <a:pt x="490775" y="398145"/>
                    <a:pt x="504110" y="399097"/>
                  </a:cubicBezTo>
                  <a:cubicBezTo>
                    <a:pt x="523160" y="401002"/>
                    <a:pt x="535542" y="411480"/>
                    <a:pt x="535542" y="430530"/>
                  </a:cubicBezTo>
                  <a:cubicBezTo>
                    <a:pt x="535542" y="448627"/>
                    <a:pt x="523160" y="460057"/>
                    <a:pt x="506015" y="461010"/>
                  </a:cubicBezTo>
                  <a:cubicBezTo>
                    <a:pt x="478392" y="462915"/>
                    <a:pt x="450770" y="462915"/>
                    <a:pt x="423147" y="461010"/>
                  </a:cubicBezTo>
                  <a:cubicBezTo>
                    <a:pt x="405050" y="459105"/>
                    <a:pt x="391715" y="448627"/>
                    <a:pt x="392667" y="429577"/>
                  </a:cubicBezTo>
                  <a:cubicBezTo>
                    <a:pt x="392667" y="409575"/>
                    <a:pt x="406002" y="400050"/>
                    <a:pt x="424100" y="399097"/>
                  </a:cubicBezTo>
                  <a:close/>
                  <a:moveTo>
                    <a:pt x="414575" y="282893"/>
                  </a:moveTo>
                  <a:cubicBezTo>
                    <a:pt x="338375" y="284798"/>
                    <a:pt x="276462" y="345757"/>
                    <a:pt x="274557" y="421005"/>
                  </a:cubicBezTo>
                  <a:cubicBezTo>
                    <a:pt x="272652" y="483870"/>
                    <a:pt x="272652" y="545782"/>
                    <a:pt x="274557" y="608648"/>
                  </a:cubicBezTo>
                  <a:cubicBezTo>
                    <a:pt x="276462" y="680085"/>
                    <a:pt x="330755" y="736282"/>
                    <a:pt x="400287" y="746760"/>
                  </a:cubicBezTo>
                  <a:cubicBezTo>
                    <a:pt x="434577" y="751523"/>
                    <a:pt x="469820" y="748665"/>
                    <a:pt x="497442" y="749618"/>
                  </a:cubicBezTo>
                  <a:cubicBezTo>
                    <a:pt x="531732" y="749618"/>
                    <a:pt x="558402" y="750570"/>
                    <a:pt x="585072" y="749618"/>
                  </a:cubicBezTo>
                  <a:cubicBezTo>
                    <a:pt x="670797" y="746760"/>
                    <a:pt x="726042" y="697230"/>
                    <a:pt x="737472" y="611505"/>
                  </a:cubicBezTo>
                  <a:cubicBezTo>
                    <a:pt x="742235" y="571500"/>
                    <a:pt x="739377" y="530543"/>
                    <a:pt x="740330" y="489585"/>
                  </a:cubicBezTo>
                  <a:cubicBezTo>
                    <a:pt x="741282" y="469582"/>
                    <a:pt x="729852" y="462915"/>
                    <a:pt x="710802" y="461962"/>
                  </a:cubicBezTo>
                  <a:cubicBezTo>
                    <a:pt x="660320" y="460057"/>
                    <a:pt x="658415" y="456248"/>
                    <a:pt x="651747" y="406718"/>
                  </a:cubicBezTo>
                  <a:cubicBezTo>
                    <a:pt x="642222" y="336232"/>
                    <a:pt x="582215" y="282893"/>
                    <a:pt x="510777" y="282893"/>
                  </a:cubicBezTo>
                  <a:cubicBezTo>
                    <a:pt x="478392" y="281940"/>
                    <a:pt x="446960" y="281940"/>
                    <a:pt x="414575" y="282893"/>
                  </a:cubicBezTo>
                  <a:close/>
                  <a:moveTo>
                    <a:pt x="163115" y="0"/>
                  </a:moveTo>
                  <a:cubicBezTo>
                    <a:pt x="365045" y="0"/>
                    <a:pt x="566022" y="0"/>
                    <a:pt x="767952" y="0"/>
                  </a:cubicBezTo>
                  <a:cubicBezTo>
                    <a:pt x="867012" y="952"/>
                    <a:pt x="927020" y="56198"/>
                    <a:pt x="927972" y="155257"/>
                  </a:cubicBezTo>
                  <a:cubicBezTo>
                    <a:pt x="929877" y="362903"/>
                    <a:pt x="929877" y="569595"/>
                    <a:pt x="927020" y="776287"/>
                  </a:cubicBezTo>
                  <a:cubicBezTo>
                    <a:pt x="926067" y="871537"/>
                    <a:pt x="866060" y="926782"/>
                    <a:pt x="770810" y="926782"/>
                  </a:cubicBezTo>
                  <a:cubicBezTo>
                    <a:pt x="668892" y="926782"/>
                    <a:pt x="566022" y="926782"/>
                    <a:pt x="463152" y="926782"/>
                  </a:cubicBezTo>
                  <a:cubicBezTo>
                    <a:pt x="363140" y="926782"/>
                    <a:pt x="262175" y="923925"/>
                    <a:pt x="162162" y="927735"/>
                  </a:cubicBezTo>
                  <a:cubicBezTo>
                    <a:pt x="84057" y="930593"/>
                    <a:pt x="237" y="882015"/>
                    <a:pt x="237" y="771525"/>
                  </a:cubicBezTo>
                  <a:cubicBezTo>
                    <a:pt x="237" y="565785"/>
                    <a:pt x="-715" y="360998"/>
                    <a:pt x="1190" y="155257"/>
                  </a:cubicBezTo>
                  <a:cubicBezTo>
                    <a:pt x="2142" y="55245"/>
                    <a:pt x="62150" y="0"/>
                    <a:pt x="163115" y="0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94">
              <a:extLst>
                <a:ext uri="{FF2B5EF4-FFF2-40B4-BE49-F238E27FC236}">
                  <a16:creationId xmlns:a16="http://schemas.microsoft.com/office/drawing/2014/main" id="{72BE16D2-EF8D-404C-AD48-448E47B2D36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058957" y="3438349"/>
              <a:ext cx="352570" cy="351220"/>
            </a:xfrm>
            <a:custGeom>
              <a:avLst/>
              <a:gdLst>
                <a:gd name="connsiteX0" fmla="*/ 493305 w 930304"/>
                <a:gd name="connsiteY0" fmla="*/ 525380 h 926740"/>
                <a:gd name="connsiteX1" fmla="*/ 502115 w 930304"/>
                <a:gd name="connsiteY1" fmla="*/ 538358 h 926740"/>
                <a:gd name="connsiteX2" fmla="*/ 547835 w 930304"/>
                <a:gd name="connsiteY2" fmla="*/ 704093 h 926740"/>
                <a:gd name="connsiteX3" fmla="*/ 532596 w 930304"/>
                <a:gd name="connsiteY3" fmla="*/ 730763 h 926740"/>
                <a:gd name="connsiteX4" fmla="*/ 450681 w 930304"/>
                <a:gd name="connsiteY4" fmla="*/ 746003 h 926740"/>
                <a:gd name="connsiteX5" fmla="*/ 300185 w 930304"/>
                <a:gd name="connsiteY5" fmla="*/ 701235 h 926740"/>
                <a:gd name="connsiteX6" fmla="*/ 293518 w 930304"/>
                <a:gd name="connsiteY6" fmla="*/ 668850 h 926740"/>
                <a:gd name="connsiteX7" fmla="*/ 477350 w 930304"/>
                <a:gd name="connsiteY7" fmla="*/ 525975 h 926740"/>
                <a:gd name="connsiteX8" fmla="*/ 493305 w 930304"/>
                <a:gd name="connsiteY8" fmla="*/ 525380 h 926740"/>
                <a:gd name="connsiteX9" fmla="*/ 592603 w 930304"/>
                <a:gd name="connsiteY9" fmla="*/ 502163 h 926740"/>
                <a:gd name="connsiteX10" fmla="*/ 686901 w 930304"/>
                <a:gd name="connsiteY10" fmla="*/ 513593 h 926740"/>
                <a:gd name="connsiteX11" fmla="*/ 704046 w 930304"/>
                <a:gd name="connsiteY11" fmla="*/ 540263 h 926740"/>
                <a:gd name="connsiteX12" fmla="*/ 609748 w 930304"/>
                <a:gd name="connsiteY12" fmla="*/ 687901 h 926740"/>
                <a:gd name="connsiteX13" fmla="*/ 586888 w 930304"/>
                <a:gd name="connsiteY13" fmla="*/ 680281 h 926740"/>
                <a:gd name="connsiteX14" fmla="*/ 544978 w 930304"/>
                <a:gd name="connsiteY14" fmla="*/ 525976 h 926740"/>
                <a:gd name="connsiteX15" fmla="*/ 556408 w 930304"/>
                <a:gd name="connsiteY15" fmla="*/ 505973 h 926740"/>
                <a:gd name="connsiteX16" fmla="*/ 592603 w 930304"/>
                <a:gd name="connsiteY16" fmla="*/ 502163 h 926740"/>
                <a:gd name="connsiteX17" fmla="*/ 442108 w 930304"/>
                <a:gd name="connsiteY17" fmla="*/ 435488 h 926740"/>
                <a:gd name="connsiteX18" fmla="*/ 472587 w 930304"/>
                <a:gd name="connsiteY18" fmla="*/ 467873 h 926740"/>
                <a:gd name="connsiteX19" fmla="*/ 459252 w 930304"/>
                <a:gd name="connsiteY19" fmla="*/ 486923 h 926740"/>
                <a:gd name="connsiteX20" fmla="*/ 266847 w 930304"/>
                <a:gd name="connsiteY20" fmla="*/ 639323 h 926740"/>
                <a:gd name="connsiteX21" fmla="*/ 237320 w 930304"/>
                <a:gd name="connsiteY21" fmla="*/ 640276 h 926740"/>
                <a:gd name="connsiteX22" fmla="*/ 183027 w 930304"/>
                <a:gd name="connsiteY22" fmla="*/ 491686 h 926740"/>
                <a:gd name="connsiteX23" fmla="*/ 204935 w 930304"/>
                <a:gd name="connsiteY23" fmla="*/ 468826 h 926740"/>
                <a:gd name="connsiteX24" fmla="*/ 442108 w 930304"/>
                <a:gd name="connsiteY24" fmla="*/ 435488 h 926740"/>
                <a:gd name="connsiteX25" fmla="*/ 647133 w 930304"/>
                <a:gd name="connsiteY25" fmla="*/ 317259 h 926740"/>
                <a:gd name="connsiteX26" fmla="*/ 660230 w 930304"/>
                <a:gd name="connsiteY26" fmla="*/ 324046 h 926740"/>
                <a:gd name="connsiteX27" fmla="*/ 711665 w 930304"/>
                <a:gd name="connsiteY27" fmla="*/ 468826 h 926740"/>
                <a:gd name="connsiteX28" fmla="*/ 693567 w 930304"/>
                <a:gd name="connsiteY28" fmla="*/ 477398 h 926740"/>
                <a:gd name="connsiteX29" fmla="*/ 535452 w 930304"/>
                <a:gd name="connsiteY29" fmla="*/ 470731 h 926740"/>
                <a:gd name="connsiteX30" fmla="*/ 519260 w 930304"/>
                <a:gd name="connsiteY30" fmla="*/ 458348 h 926740"/>
                <a:gd name="connsiteX31" fmla="*/ 537357 w 930304"/>
                <a:gd name="connsiteY31" fmla="*/ 399293 h 926740"/>
                <a:gd name="connsiteX32" fmla="*/ 635465 w 930304"/>
                <a:gd name="connsiteY32" fmla="*/ 326903 h 926740"/>
                <a:gd name="connsiteX33" fmla="*/ 647133 w 930304"/>
                <a:gd name="connsiteY33" fmla="*/ 317259 h 926740"/>
                <a:gd name="connsiteX34" fmla="*/ 334475 w 930304"/>
                <a:gd name="connsiteY34" fmla="*/ 245226 h 926740"/>
                <a:gd name="connsiteX35" fmla="*/ 348762 w 930304"/>
                <a:gd name="connsiteY35" fmla="*/ 256418 h 926740"/>
                <a:gd name="connsiteX36" fmla="*/ 425915 w 930304"/>
                <a:gd name="connsiteY36" fmla="*/ 376433 h 926740"/>
                <a:gd name="connsiteX37" fmla="*/ 414484 w 930304"/>
                <a:gd name="connsiteY37" fmla="*/ 402150 h 926740"/>
                <a:gd name="connsiteX38" fmla="*/ 239224 w 930304"/>
                <a:gd name="connsiteY38" fmla="*/ 427868 h 926740"/>
                <a:gd name="connsiteX39" fmla="*/ 200172 w 930304"/>
                <a:gd name="connsiteY39" fmla="*/ 387863 h 926740"/>
                <a:gd name="connsiteX40" fmla="*/ 317330 w 930304"/>
                <a:gd name="connsiteY40" fmla="*/ 249750 h 926740"/>
                <a:gd name="connsiteX41" fmla="*/ 334475 w 930304"/>
                <a:gd name="connsiteY41" fmla="*/ 245226 h 926740"/>
                <a:gd name="connsiteX42" fmla="*/ 447822 w 930304"/>
                <a:gd name="connsiteY42" fmla="*/ 216413 h 926740"/>
                <a:gd name="connsiteX43" fmla="*/ 608795 w 930304"/>
                <a:gd name="connsiteY43" fmla="*/ 271658 h 926740"/>
                <a:gd name="connsiteX44" fmla="*/ 611652 w 930304"/>
                <a:gd name="connsiteY44" fmla="*/ 300233 h 926740"/>
                <a:gd name="connsiteX45" fmla="*/ 497352 w 930304"/>
                <a:gd name="connsiteY45" fmla="*/ 376433 h 926740"/>
                <a:gd name="connsiteX46" fmla="*/ 475445 w 930304"/>
                <a:gd name="connsiteY46" fmla="*/ 368813 h 926740"/>
                <a:gd name="connsiteX47" fmla="*/ 392577 w 930304"/>
                <a:gd name="connsiteY47" fmla="*/ 239273 h 926740"/>
                <a:gd name="connsiteX48" fmla="*/ 401150 w 930304"/>
                <a:gd name="connsiteY48" fmla="*/ 220223 h 926740"/>
                <a:gd name="connsiteX49" fmla="*/ 447822 w 930304"/>
                <a:gd name="connsiteY49" fmla="*/ 216413 h 926740"/>
                <a:gd name="connsiteX50" fmla="*/ 446870 w 930304"/>
                <a:gd name="connsiteY50" fmla="*/ 177361 h 926740"/>
                <a:gd name="connsiteX51" fmla="*/ 143975 w 930304"/>
                <a:gd name="connsiteY51" fmla="*/ 478351 h 926740"/>
                <a:gd name="connsiteX52" fmla="*/ 448775 w 930304"/>
                <a:gd name="connsiteY52" fmla="*/ 783151 h 926740"/>
                <a:gd name="connsiteX53" fmla="*/ 748813 w 930304"/>
                <a:gd name="connsiteY53" fmla="*/ 481208 h 926740"/>
                <a:gd name="connsiteX54" fmla="*/ 446870 w 930304"/>
                <a:gd name="connsiteY54" fmla="*/ 177361 h 926740"/>
                <a:gd name="connsiteX55" fmla="*/ 765005 w 930304"/>
                <a:gd name="connsiteY55" fmla="*/ 196 h 926740"/>
                <a:gd name="connsiteX56" fmla="*/ 928835 w 930304"/>
                <a:gd name="connsiteY56" fmla="*/ 163073 h 926740"/>
                <a:gd name="connsiteX57" fmla="*/ 928835 w 930304"/>
                <a:gd name="connsiteY57" fmla="*/ 551693 h 926740"/>
                <a:gd name="connsiteX58" fmla="*/ 925977 w 930304"/>
                <a:gd name="connsiteY58" fmla="*/ 789818 h 926740"/>
                <a:gd name="connsiteX59" fmla="*/ 778340 w 930304"/>
                <a:gd name="connsiteY59" fmla="*/ 926026 h 926740"/>
                <a:gd name="connsiteX60" fmla="*/ 151595 w 930304"/>
                <a:gd name="connsiteY60" fmla="*/ 926026 h 926740"/>
                <a:gd name="connsiteX61" fmla="*/ 1100 w 930304"/>
                <a:gd name="connsiteY61" fmla="*/ 770768 h 926740"/>
                <a:gd name="connsiteX62" fmla="*/ 1100 w 930304"/>
                <a:gd name="connsiteY62" fmla="*/ 157358 h 926740"/>
                <a:gd name="connsiteX63" fmla="*/ 111590 w 930304"/>
                <a:gd name="connsiteY63" fmla="*/ 4006 h 926740"/>
                <a:gd name="connsiteX64" fmla="*/ 153500 w 930304"/>
                <a:gd name="connsiteY64" fmla="*/ 1148 h 926740"/>
                <a:gd name="connsiteX65" fmla="*/ 465920 w 930304"/>
                <a:gd name="connsiteY65" fmla="*/ 1148 h 926740"/>
                <a:gd name="connsiteX66" fmla="*/ 765005 w 930304"/>
                <a:gd name="connsiteY66" fmla="*/ 196 h 926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930304" h="926740">
                  <a:moveTo>
                    <a:pt x="493305" y="525380"/>
                  </a:moveTo>
                  <a:cubicBezTo>
                    <a:pt x="497115" y="527642"/>
                    <a:pt x="499734" y="532167"/>
                    <a:pt x="502115" y="538358"/>
                  </a:cubicBezTo>
                  <a:cubicBezTo>
                    <a:pt x="521165" y="591698"/>
                    <a:pt x="537358" y="646943"/>
                    <a:pt x="547835" y="704093"/>
                  </a:cubicBezTo>
                  <a:cubicBezTo>
                    <a:pt x="550693" y="718380"/>
                    <a:pt x="545931" y="726000"/>
                    <a:pt x="532596" y="730763"/>
                  </a:cubicBezTo>
                  <a:cubicBezTo>
                    <a:pt x="504973" y="739335"/>
                    <a:pt x="476398" y="744098"/>
                    <a:pt x="450681" y="746003"/>
                  </a:cubicBezTo>
                  <a:cubicBezTo>
                    <a:pt x="394483" y="745050"/>
                    <a:pt x="344953" y="729810"/>
                    <a:pt x="300185" y="701235"/>
                  </a:cubicBezTo>
                  <a:cubicBezTo>
                    <a:pt x="285898" y="691710"/>
                    <a:pt x="283993" y="683138"/>
                    <a:pt x="293518" y="668850"/>
                  </a:cubicBezTo>
                  <a:cubicBezTo>
                    <a:pt x="339238" y="600270"/>
                    <a:pt x="402103" y="555503"/>
                    <a:pt x="477350" y="525975"/>
                  </a:cubicBezTo>
                  <a:cubicBezTo>
                    <a:pt x="484494" y="523118"/>
                    <a:pt x="489495" y="523118"/>
                    <a:pt x="493305" y="525380"/>
                  </a:cubicBezTo>
                  <a:close/>
                  <a:moveTo>
                    <a:pt x="592603" y="502163"/>
                  </a:moveTo>
                  <a:cubicBezTo>
                    <a:pt x="626893" y="504068"/>
                    <a:pt x="657373" y="506926"/>
                    <a:pt x="686901" y="513593"/>
                  </a:cubicBezTo>
                  <a:cubicBezTo>
                    <a:pt x="702140" y="517403"/>
                    <a:pt x="708808" y="523118"/>
                    <a:pt x="704046" y="540263"/>
                  </a:cubicBezTo>
                  <a:cubicBezTo>
                    <a:pt x="688805" y="600271"/>
                    <a:pt x="658326" y="649801"/>
                    <a:pt x="609748" y="687901"/>
                  </a:cubicBezTo>
                  <a:cubicBezTo>
                    <a:pt x="597365" y="697426"/>
                    <a:pt x="589746" y="697426"/>
                    <a:pt x="586888" y="680281"/>
                  </a:cubicBezTo>
                  <a:cubicBezTo>
                    <a:pt x="577363" y="627893"/>
                    <a:pt x="562123" y="576458"/>
                    <a:pt x="544978" y="525976"/>
                  </a:cubicBezTo>
                  <a:cubicBezTo>
                    <a:pt x="541168" y="513593"/>
                    <a:pt x="542121" y="506926"/>
                    <a:pt x="556408" y="505973"/>
                  </a:cubicBezTo>
                  <a:cubicBezTo>
                    <a:pt x="569743" y="505021"/>
                    <a:pt x="583078" y="503116"/>
                    <a:pt x="592603" y="502163"/>
                  </a:cubicBezTo>
                  <a:close/>
                  <a:moveTo>
                    <a:pt x="442108" y="435488"/>
                  </a:moveTo>
                  <a:cubicBezTo>
                    <a:pt x="467825" y="427868"/>
                    <a:pt x="464968" y="455491"/>
                    <a:pt x="472587" y="467873"/>
                  </a:cubicBezTo>
                  <a:cubicBezTo>
                    <a:pt x="481160" y="481208"/>
                    <a:pt x="467825" y="484066"/>
                    <a:pt x="459252" y="486923"/>
                  </a:cubicBezTo>
                  <a:cubicBezTo>
                    <a:pt x="378290" y="516451"/>
                    <a:pt x="315425" y="568838"/>
                    <a:pt x="266847" y="639323"/>
                  </a:cubicBezTo>
                  <a:cubicBezTo>
                    <a:pt x="255417" y="654563"/>
                    <a:pt x="248750" y="655516"/>
                    <a:pt x="237320" y="640276"/>
                  </a:cubicBezTo>
                  <a:cubicBezTo>
                    <a:pt x="206840" y="600271"/>
                    <a:pt x="183980" y="540263"/>
                    <a:pt x="183027" y="491686"/>
                  </a:cubicBezTo>
                  <a:cubicBezTo>
                    <a:pt x="181122" y="477398"/>
                    <a:pt x="186837" y="469778"/>
                    <a:pt x="204935" y="468826"/>
                  </a:cubicBezTo>
                  <a:cubicBezTo>
                    <a:pt x="284945" y="465968"/>
                    <a:pt x="364002" y="456443"/>
                    <a:pt x="442108" y="435488"/>
                  </a:cubicBezTo>
                  <a:close/>
                  <a:moveTo>
                    <a:pt x="647133" y="317259"/>
                  </a:moveTo>
                  <a:cubicBezTo>
                    <a:pt x="651181" y="315950"/>
                    <a:pt x="655468" y="317378"/>
                    <a:pt x="660230" y="324046"/>
                  </a:cubicBezTo>
                  <a:cubicBezTo>
                    <a:pt x="690710" y="365003"/>
                    <a:pt x="705950" y="411676"/>
                    <a:pt x="711665" y="468826"/>
                  </a:cubicBezTo>
                  <a:cubicBezTo>
                    <a:pt x="712617" y="476446"/>
                    <a:pt x="704997" y="479303"/>
                    <a:pt x="693567" y="477398"/>
                  </a:cubicBezTo>
                  <a:cubicBezTo>
                    <a:pt x="641180" y="468826"/>
                    <a:pt x="588792" y="465016"/>
                    <a:pt x="535452" y="470731"/>
                  </a:cubicBezTo>
                  <a:cubicBezTo>
                    <a:pt x="526880" y="471683"/>
                    <a:pt x="523070" y="465016"/>
                    <a:pt x="519260" y="458348"/>
                  </a:cubicBezTo>
                  <a:cubicBezTo>
                    <a:pt x="498305" y="419296"/>
                    <a:pt x="498305" y="419296"/>
                    <a:pt x="537357" y="399293"/>
                  </a:cubicBezTo>
                  <a:cubicBezTo>
                    <a:pt x="573552" y="380243"/>
                    <a:pt x="607842" y="357383"/>
                    <a:pt x="635465" y="326903"/>
                  </a:cubicBezTo>
                  <a:cubicBezTo>
                    <a:pt x="639275" y="322617"/>
                    <a:pt x="643085" y="318569"/>
                    <a:pt x="647133" y="317259"/>
                  </a:cubicBezTo>
                  <a:close/>
                  <a:moveTo>
                    <a:pt x="334475" y="245226"/>
                  </a:moveTo>
                  <a:cubicBezTo>
                    <a:pt x="339475" y="246178"/>
                    <a:pt x="343999" y="249750"/>
                    <a:pt x="348762" y="256418"/>
                  </a:cubicBezTo>
                  <a:cubicBezTo>
                    <a:pt x="375432" y="295470"/>
                    <a:pt x="401149" y="335475"/>
                    <a:pt x="425915" y="376433"/>
                  </a:cubicBezTo>
                  <a:cubicBezTo>
                    <a:pt x="435440" y="392625"/>
                    <a:pt x="430677" y="398340"/>
                    <a:pt x="414484" y="402150"/>
                  </a:cubicBezTo>
                  <a:cubicBezTo>
                    <a:pt x="353524" y="416438"/>
                    <a:pt x="291612" y="424058"/>
                    <a:pt x="239224" y="427868"/>
                  </a:cubicBezTo>
                  <a:cubicBezTo>
                    <a:pt x="184932" y="428820"/>
                    <a:pt x="184932" y="428820"/>
                    <a:pt x="200172" y="387863"/>
                  </a:cubicBezTo>
                  <a:cubicBezTo>
                    <a:pt x="222080" y="327855"/>
                    <a:pt x="262084" y="282135"/>
                    <a:pt x="317330" y="249750"/>
                  </a:cubicBezTo>
                  <a:cubicBezTo>
                    <a:pt x="323997" y="245940"/>
                    <a:pt x="329474" y="244273"/>
                    <a:pt x="334475" y="245226"/>
                  </a:cubicBezTo>
                  <a:close/>
                  <a:moveTo>
                    <a:pt x="447822" y="216413"/>
                  </a:moveTo>
                  <a:cubicBezTo>
                    <a:pt x="507830" y="216413"/>
                    <a:pt x="561170" y="235463"/>
                    <a:pt x="608795" y="271658"/>
                  </a:cubicBezTo>
                  <a:cubicBezTo>
                    <a:pt x="622130" y="281183"/>
                    <a:pt x="622130" y="288803"/>
                    <a:pt x="611652" y="300233"/>
                  </a:cubicBezTo>
                  <a:cubicBezTo>
                    <a:pt x="579267" y="334523"/>
                    <a:pt x="540215" y="358336"/>
                    <a:pt x="497352" y="376433"/>
                  </a:cubicBezTo>
                  <a:cubicBezTo>
                    <a:pt x="487827" y="380243"/>
                    <a:pt x="481160" y="378338"/>
                    <a:pt x="475445" y="368813"/>
                  </a:cubicBezTo>
                  <a:cubicBezTo>
                    <a:pt x="449727" y="324046"/>
                    <a:pt x="422105" y="280231"/>
                    <a:pt x="392577" y="239273"/>
                  </a:cubicBezTo>
                  <a:cubicBezTo>
                    <a:pt x="384005" y="227843"/>
                    <a:pt x="387815" y="223081"/>
                    <a:pt x="401150" y="220223"/>
                  </a:cubicBezTo>
                  <a:cubicBezTo>
                    <a:pt x="416390" y="217366"/>
                    <a:pt x="432582" y="216413"/>
                    <a:pt x="447822" y="216413"/>
                  </a:cubicBezTo>
                  <a:close/>
                  <a:moveTo>
                    <a:pt x="446870" y="177361"/>
                  </a:moveTo>
                  <a:cubicBezTo>
                    <a:pt x="279230" y="177361"/>
                    <a:pt x="144927" y="310711"/>
                    <a:pt x="143975" y="478351"/>
                  </a:cubicBezTo>
                  <a:cubicBezTo>
                    <a:pt x="143975" y="646943"/>
                    <a:pt x="280182" y="784103"/>
                    <a:pt x="448775" y="783151"/>
                  </a:cubicBezTo>
                  <a:cubicBezTo>
                    <a:pt x="613558" y="782198"/>
                    <a:pt x="749765" y="645991"/>
                    <a:pt x="748813" y="481208"/>
                  </a:cubicBezTo>
                  <a:cubicBezTo>
                    <a:pt x="749765" y="311663"/>
                    <a:pt x="615463" y="177361"/>
                    <a:pt x="446870" y="177361"/>
                  </a:cubicBezTo>
                  <a:close/>
                  <a:moveTo>
                    <a:pt x="765005" y="196"/>
                  </a:moveTo>
                  <a:cubicBezTo>
                    <a:pt x="849777" y="-3614"/>
                    <a:pt x="929788" y="47821"/>
                    <a:pt x="928835" y="163073"/>
                  </a:cubicBezTo>
                  <a:cubicBezTo>
                    <a:pt x="927883" y="292613"/>
                    <a:pt x="929788" y="422153"/>
                    <a:pt x="928835" y="551693"/>
                  </a:cubicBezTo>
                  <a:cubicBezTo>
                    <a:pt x="928835" y="631703"/>
                    <a:pt x="933597" y="710761"/>
                    <a:pt x="925977" y="789818"/>
                  </a:cubicBezTo>
                  <a:cubicBezTo>
                    <a:pt x="919310" y="873638"/>
                    <a:pt x="862160" y="926026"/>
                    <a:pt x="778340" y="926026"/>
                  </a:cubicBezTo>
                  <a:cubicBezTo>
                    <a:pt x="569742" y="926978"/>
                    <a:pt x="360192" y="926978"/>
                    <a:pt x="151595" y="926026"/>
                  </a:cubicBezTo>
                  <a:cubicBezTo>
                    <a:pt x="61107" y="926026"/>
                    <a:pt x="2052" y="866018"/>
                    <a:pt x="1100" y="770768"/>
                  </a:cubicBezTo>
                  <a:cubicBezTo>
                    <a:pt x="-805" y="566933"/>
                    <a:pt x="147" y="362146"/>
                    <a:pt x="1100" y="157358"/>
                  </a:cubicBezTo>
                  <a:cubicBezTo>
                    <a:pt x="1100" y="74491"/>
                    <a:pt x="42057" y="22103"/>
                    <a:pt x="111590" y="4006"/>
                  </a:cubicBezTo>
                  <a:cubicBezTo>
                    <a:pt x="124925" y="1148"/>
                    <a:pt x="139212" y="1148"/>
                    <a:pt x="153500" y="1148"/>
                  </a:cubicBezTo>
                  <a:cubicBezTo>
                    <a:pt x="257322" y="1148"/>
                    <a:pt x="362097" y="1148"/>
                    <a:pt x="465920" y="1148"/>
                  </a:cubicBezTo>
                  <a:cubicBezTo>
                    <a:pt x="565933" y="1148"/>
                    <a:pt x="665945" y="4006"/>
                    <a:pt x="765005" y="196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Rounded Rectangle 2">
              <a:extLst>
                <a:ext uri="{FF2B5EF4-FFF2-40B4-BE49-F238E27FC236}">
                  <a16:creationId xmlns:a16="http://schemas.microsoft.com/office/drawing/2014/main" id="{72E46098-011B-4A91-862E-DAFBB480EE50}"/>
                </a:ext>
              </a:extLst>
            </p:cNvPr>
            <p:cNvSpPr/>
            <p:nvPr/>
          </p:nvSpPr>
          <p:spPr>
            <a:xfrm>
              <a:off x="8406234" y="2810522"/>
              <a:ext cx="349911" cy="349911"/>
            </a:xfrm>
            <a:custGeom>
              <a:avLst/>
              <a:gdLst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338560 w 3960440"/>
                <a:gd name="connsiteY3" fmla="*/ 1981614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960440" h="3960000">
                  <a:moveTo>
                    <a:pt x="1979373" y="472350"/>
                  </a:moveTo>
                  <a:cubicBezTo>
                    <a:pt x="1228307" y="485871"/>
                    <a:pt x="850011" y="1078219"/>
                    <a:pt x="813783" y="1434034"/>
                  </a:cubicBezTo>
                  <a:cubicBezTo>
                    <a:pt x="787561" y="1781828"/>
                    <a:pt x="889690" y="2005359"/>
                    <a:pt x="1119009" y="2222584"/>
                  </a:cubicBezTo>
                  <a:cubicBezTo>
                    <a:pt x="1178964" y="2123026"/>
                    <a:pt x="1260199" y="1908547"/>
                    <a:pt x="1328015" y="1812920"/>
                  </a:cubicBezTo>
                  <a:cubicBezTo>
                    <a:pt x="1222115" y="1647651"/>
                    <a:pt x="1255483" y="1756375"/>
                    <a:pt x="1234998" y="1431771"/>
                  </a:cubicBezTo>
                  <a:cubicBezTo>
                    <a:pt x="1331609" y="922504"/>
                    <a:pt x="1719145" y="812633"/>
                    <a:pt x="2217373" y="891303"/>
                  </a:cubicBezTo>
                  <a:cubicBezTo>
                    <a:pt x="2693518" y="1016895"/>
                    <a:pt x="2787642" y="1344599"/>
                    <a:pt x="2783502" y="1606823"/>
                  </a:cubicBezTo>
                  <a:cubicBezTo>
                    <a:pt x="2771081" y="1743454"/>
                    <a:pt x="2679609" y="2064482"/>
                    <a:pt x="2456028" y="2225955"/>
                  </a:cubicBezTo>
                  <a:cubicBezTo>
                    <a:pt x="2192422" y="2399851"/>
                    <a:pt x="2004893" y="2209395"/>
                    <a:pt x="2026974" y="2018938"/>
                  </a:cubicBezTo>
                  <a:cubicBezTo>
                    <a:pt x="2072519" y="1810540"/>
                    <a:pt x="2086043" y="1754994"/>
                    <a:pt x="2135727" y="1554876"/>
                  </a:cubicBezTo>
                  <a:cubicBezTo>
                    <a:pt x="2195073" y="1382360"/>
                    <a:pt x="2084273" y="1259912"/>
                    <a:pt x="1915898" y="1219889"/>
                  </a:cubicBezTo>
                  <a:cubicBezTo>
                    <a:pt x="1750283" y="1186766"/>
                    <a:pt x="1626460" y="1331294"/>
                    <a:pt x="1589196" y="1434803"/>
                  </a:cubicBezTo>
                  <a:cubicBezTo>
                    <a:pt x="1499489" y="1732912"/>
                    <a:pt x="1614533" y="1824000"/>
                    <a:pt x="1574511" y="1939931"/>
                  </a:cubicBezTo>
                  <a:cubicBezTo>
                    <a:pt x="1332991" y="2671400"/>
                    <a:pt x="1220920" y="3468343"/>
                    <a:pt x="1339611" y="3487664"/>
                  </a:cubicBezTo>
                  <a:cubicBezTo>
                    <a:pt x="1434840" y="3497327"/>
                    <a:pt x="1730357" y="3129057"/>
                    <a:pt x="1887692" y="2422431"/>
                  </a:cubicBezTo>
                  <a:cubicBezTo>
                    <a:pt x="1985681" y="2531460"/>
                    <a:pt x="2093439" y="2747804"/>
                    <a:pt x="2336342" y="2720202"/>
                  </a:cubicBezTo>
                  <a:cubicBezTo>
                    <a:pt x="2693796" y="2666377"/>
                    <a:pt x="3092265" y="2401394"/>
                    <a:pt x="3176454" y="1627140"/>
                  </a:cubicBezTo>
                  <a:cubicBezTo>
                    <a:pt x="3254038" y="999456"/>
                    <a:pt x="2816023" y="430731"/>
                    <a:pt x="1979373" y="472350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0" name="Rounded Rectangle 8">
              <a:extLst>
                <a:ext uri="{FF2B5EF4-FFF2-40B4-BE49-F238E27FC236}">
                  <a16:creationId xmlns:a16="http://schemas.microsoft.com/office/drawing/2014/main" id="{25F735BE-24D5-4AA4-B326-13BFFC9C08BE}"/>
                </a:ext>
              </a:extLst>
            </p:cNvPr>
            <p:cNvSpPr/>
            <p:nvPr/>
          </p:nvSpPr>
          <p:spPr>
            <a:xfrm>
              <a:off x="9707646" y="1729577"/>
              <a:ext cx="519323" cy="519265"/>
            </a:xfrm>
            <a:custGeom>
              <a:avLst/>
              <a:gdLst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688485 w 3888432"/>
                <a:gd name="connsiteY5" fmla="*/ 147563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2688485 w 3888432"/>
                <a:gd name="connsiteY17" fmla="*/ 1475633 h 3960440"/>
                <a:gd name="connsiteX18" fmla="*/ 878058 w 3888432"/>
                <a:gd name="connsiteY18" fmla="*/ 648072 h 3960440"/>
                <a:gd name="connsiteX19" fmla="*/ 554477 w 3888432"/>
                <a:gd name="connsiteY19" fmla="*/ 971653 h 3960440"/>
                <a:gd name="connsiteX20" fmla="*/ 878058 w 3888432"/>
                <a:gd name="connsiteY20" fmla="*/ 1295234 h 3960440"/>
                <a:gd name="connsiteX21" fmla="*/ 1201639 w 3888432"/>
                <a:gd name="connsiteY21" fmla="*/ 971653 h 3960440"/>
                <a:gd name="connsiteX22" fmla="*/ 878058 w 3888432"/>
                <a:gd name="connsiteY22" fmla="*/ 648072 h 3960440"/>
                <a:gd name="connsiteX23" fmla="*/ 333511 w 3888432"/>
                <a:gd name="connsiteY23" fmla="*/ 0 h 3960440"/>
                <a:gd name="connsiteX24" fmla="*/ 3554921 w 3888432"/>
                <a:gd name="connsiteY24" fmla="*/ 0 h 3960440"/>
                <a:gd name="connsiteX25" fmla="*/ 3888432 w 3888432"/>
                <a:gd name="connsiteY25" fmla="*/ 333511 h 3960440"/>
                <a:gd name="connsiteX26" fmla="*/ 3888432 w 3888432"/>
                <a:gd name="connsiteY26" fmla="*/ 3626929 h 3960440"/>
                <a:gd name="connsiteX27" fmla="*/ 3554921 w 3888432"/>
                <a:gd name="connsiteY27" fmla="*/ 3960440 h 3960440"/>
                <a:gd name="connsiteX28" fmla="*/ 333511 w 3888432"/>
                <a:gd name="connsiteY28" fmla="*/ 3960440 h 3960440"/>
                <a:gd name="connsiteX29" fmla="*/ 0 w 3888432"/>
                <a:gd name="connsiteY29" fmla="*/ 3626929 h 3960440"/>
                <a:gd name="connsiteX30" fmla="*/ 0 w 3888432"/>
                <a:gd name="connsiteY30" fmla="*/ 333511 h 3960440"/>
                <a:gd name="connsiteX31" fmla="*/ 333511 w 3888432"/>
                <a:gd name="connsiteY31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1" name="Rounded Rectangle 2">
              <a:extLst>
                <a:ext uri="{FF2B5EF4-FFF2-40B4-BE49-F238E27FC236}">
                  <a16:creationId xmlns:a16="http://schemas.microsoft.com/office/drawing/2014/main" id="{432DA876-42AF-424E-A413-BF8119BBCDB6}"/>
                </a:ext>
              </a:extLst>
            </p:cNvPr>
            <p:cNvSpPr/>
            <p:nvPr/>
          </p:nvSpPr>
          <p:spPr>
            <a:xfrm>
              <a:off x="7862255" y="1729577"/>
              <a:ext cx="519265" cy="519265"/>
            </a:xfrm>
            <a:custGeom>
              <a:avLst/>
              <a:gdLst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155131 w 3960000"/>
                <a:gd name="connsiteY16" fmla="*/ 1419365 h 3960000"/>
                <a:gd name="connsiteX17" fmla="*/ 3207849 w 3960000"/>
                <a:gd name="connsiteY17" fmla="*/ 1493166 h 3960000"/>
                <a:gd name="connsiteX18" fmla="*/ 3407333 w 3960000"/>
                <a:gd name="connsiteY18" fmla="*/ 1117847 h 3960000"/>
                <a:gd name="connsiteX19" fmla="*/ 3108461 w 3960000"/>
                <a:gd name="connsiteY19" fmla="*/ 1185086 h 3960000"/>
                <a:gd name="connsiteX20" fmla="*/ 3334650 w 3960000"/>
                <a:gd name="connsiteY20" fmla="*/ 883134 h 3960000"/>
                <a:gd name="connsiteX21" fmla="*/ 2995677 w 3960000"/>
                <a:gd name="connsiteY21" fmla="*/ 1008938 h 3960000"/>
                <a:gd name="connsiteX22" fmla="*/ 2538382 w 3960000"/>
                <a:gd name="connsiteY22" fmla="*/ 802616 h 3960000"/>
                <a:gd name="connsiteX23" fmla="*/ 308009 w 3960000"/>
                <a:gd name="connsiteY23" fmla="*/ 0 h 3960000"/>
                <a:gd name="connsiteX24" fmla="*/ 3651991 w 3960000"/>
                <a:gd name="connsiteY24" fmla="*/ 0 h 3960000"/>
                <a:gd name="connsiteX25" fmla="*/ 3960000 w 3960000"/>
                <a:gd name="connsiteY25" fmla="*/ 308009 h 3960000"/>
                <a:gd name="connsiteX26" fmla="*/ 3960000 w 3960000"/>
                <a:gd name="connsiteY26" fmla="*/ 3651991 h 3960000"/>
                <a:gd name="connsiteX27" fmla="*/ 3651991 w 3960000"/>
                <a:gd name="connsiteY27" fmla="*/ 3960000 h 3960000"/>
                <a:gd name="connsiteX28" fmla="*/ 308009 w 3960000"/>
                <a:gd name="connsiteY28" fmla="*/ 3960000 h 3960000"/>
                <a:gd name="connsiteX29" fmla="*/ 0 w 3960000"/>
                <a:gd name="connsiteY29" fmla="*/ 3651991 h 3960000"/>
                <a:gd name="connsiteX30" fmla="*/ 0 w 3960000"/>
                <a:gd name="connsiteY30" fmla="*/ 308009 h 3960000"/>
                <a:gd name="connsiteX31" fmla="*/ 308009 w 3960000"/>
                <a:gd name="connsiteY31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207849 w 3960000"/>
                <a:gd name="connsiteY16" fmla="*/ 1493166 h 3960000"/>
                <a:gd name="connsiteX17" fmla="*/ 3407333 w 3960000"/>
                <a:gd name="connsiteY17" fmla="*/ 1117847 h 3960000"/>
                <a:gd name="connsiteX18" fmla="*/ 3108461 w 3960000"/>
                <a:gd name="connsiteY18" fmla="*/ 1185086 h 3960000"/>
                <a:gd name="connsiteX19" fmla="*/ 3334650 w 3960000"/>
                <a:gd name="connsiteY19" fmla="*/ 883134 h 3960000"/>
                <a:gd name="connsiteX20" fmla="*/ 2995677 w 3960000"/>
                <a:gd name="connsiteY20" fmla="*/ 1008938 h 3960000"/>
                <a:gd name="connsiteX21" fmla="*/ 2538382 w 3960000"/>
                <a:gd name="connsiteY21" fmla="*/ 802616 h 3960000"/>
                <a:gd name="connsiteX22" fmla="*/ 308009 w 3960000"/>
                <a:gd name="connsiteY22" fmla="*/ 0 h 3960000"/>
                <a:gd name="connsiteX23" fmla="*/ 3651991 w 3960000"/>
                <a:gd name="connsiteY23" fmla="*/ 0 h 3960000"/>
                <a:gd name="connsiteX24" fmla="*/ 3960000 w 3960000"/>
                <a:gd name="connsiteY24" fmla="*/ 308009 h 3960000"/>
                <a:gd name="connsiteX25" fmla="*/ 3960000 w 3960000"/>
                <a:gd name="connsiteY25" fmla="*/ 3651991 h 3960000"/>
                <a:gd name="connsiteX26" fmla="*/ 3651991 w 3960000"/>
                <a:gd name="connsiteY26" fmla="*/ 3960000 h 3960000"/>
                <a:gd name="connsiteX27" fmla="*/ 308009 w 3960000"/>
                <a:gd name="connsiteY27" fmla="*/ 3960000 h 3960000"/>
                <a:gd name="connsiteX28" fmla="*/ 0 w 3960000"/>
                <a:gd name="connsiteY28" fmla="*/ 3651991 h 3960000"/>
                <a:gd name="connsiteX29" fmla="*/ 0 w 3960000"/>
                <a:gd name="connsiteY29" fmla="*/ 308009 h 3960000"/>
                <a:gd name="connsiteX30" fmla="*/ 308009 w 3960000"/>
                <a:gd name="connsiteY30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08461 w 3960000"/>
                <a:gd name="connsiteY17" fmla="*/ 1185086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60000" h="3960000">
                  <a:moveTo>
                    <a:pt x="3160999" y="1374274"/>
                  </a:moveTo>
                  <a:lnTo>
                    <a:pt x="3155132" y="1419362"/>
                  </a:lnTo>
                  <a:lnTo>
                    <a:pt x="3160999" y="1374274"/>
                  </a:lnTo>
                  <a:close/>
                  <a:moveTo>
                    <a:pt x="2496208" y="770986"/>
                  </a:moveTo>
                  <a:cubicBezTo>
                    <a:pt x="2113414" y="770986"/>
                    <a:pt x="1929581" y="1106902"/>
                    <a:pt x="1921633" y="1292845"/>
                  </a:cubicBezTo>
                  <a:cubicBezTo>
                    <a:pt x="1914712" y="1454769"/>
                    <a:pt x="1928136" y="1522392"/>
                    <a:pt x="1942445" y="1570340"/>
                  </a:cubicBezTo>
                  <a:cubicBezTo>
                    <a:pt x="1547199" y="1510736"/>
                    <a:pt x="1237189" y="1330681"/>
                    <a:pt x="815277" y="836121"/>
                  </a:cubicBezTo>
                  <a:cubicBezTo>
                    <a:pt x="618819" y="1229038"/>
                    <a:pt x="733086" y="1558961"/>
                    <a:pt x="965659" y="1735195"/>
                  </a:cubicBezTo>
                  <a:cubicBezTo>
                    <a:pt x="864541" y="1716416"/>
                    <a:pt x="662904" y="1695759"/>
                    <a:pt x="570453" y="1629310"/>
                  </a:cubicBezTo>
                  <a:cubicBezTo>
                    <a:pt x="597898" y="2016450"/>
                    <a:pt x="990931" y="2177657"/>
                    <a:pt x="1196057" y="2257108"/>
                  </a:cubicBezTo>
                  <a:cubicBezTo>
                    <a:pt x="1113718" y="2275887"/>
                    <a:pt x="943857" y="2321380"/>
                    <a:pt x="813848" y="2296824"/>
                  </a:cubicBezTo>
                  <a:cubicBezTo>
                    <a:pt x="926523" y="2634848"/>
                    <a:pt x="1326064" y="2611755"/>
                    <a:pt x="1486410" y="2607420"/>
                  </a:cubicBezTo>
                  <a:cubicBezTo>
                    <a:pt x="1297174" y="2749708"/>
                    <a:pt x="1000058" y="2795794"/>
                    <a:pt x="489408" y="2829018"/>
                  </a:cubicBezTo>
                  <a:cubicBezTo>
                    <a:pt x="914827" y="3139596"/>
                    <a:pt x="1734874" y="3242281"/>
                    <a:pt x="2062787" y="3146219"/>
                  </a:cubicBezTo>
                  <a:cubicBezTo>
                    <a:pt x="2763394" y="2903535"/>
                    <a:pt x="2915370" y="2621267"/>
                    <a:pt x="3074271" y="2105563"/>
                  </a:cubicBezTo>
                  <a:cubicBezTo>
                    <a:pt x="3173740" y="1733406"/>
                    <a:pt x="3145310" y="1648999"/>
                    <a:pt x="3207849" y="1493166"/>
                  </a:cubicBezTo>
                  <a:cubicBezTo>
                    <a:pt x="3270388" y="1337333"/>
                    <a:pt x="3414210" y="1276468"/>
                    <a:pt x="3449507" y="1170564"/>
                  </a:cubicBezTo>
                  <a:cubicBezTo>
                    <a:pt x="3349883" y="1192977"/>
                    <a:pt x="3252716" y="1239516"/>
                    <a:pt x="3140091" y="1227260"/>
                  </a:cubicBezTo>
                  <a:cubicBezTo>
                    <a:pt x="3219995" y="1183499"/>
                    <a:pt x="3274317" y="996523"/>
                    <a:pt x="3324107" y="851504"/>
                  </a:cubicBezTo>
                  <a:cubicBezTo>
                    <a:pt x="3215037" y="921165"/>
                    <a:pt x="3152155" y="998691"/>
                    <a:pt x="2995677" y="1008938"/>
                  </a:cubicBezTo>
                  <a:cubicBezTo>
                    <a:pt x="2884471" y="881691"/>
                    <a:pt x="2678487" y="770986"/>
                    <a:pt x="2496208" y="77098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2" name="Rounded Rectangle 3">
              <a:extLst>
                <a:ext uri="{FF2B5EF4-FFF2-40B4-BE49-F238E27FC236}">
                  <a16:creationId xmlns:a16="http://schemas.microsoft.com/office/drawing/2014/main" id="{E6A384FC-1990-4234-8CB4-4E1632F8421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27750" y="2985478"/>
              <a:ext cx="519265" cy="519265"/>
            </a:xfrm>
            <a:custGeom>
              <a:avLst/>
              <a:gdLst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59137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26764" y="685506"/>
                    <a:pt x="3369037" y="704441"/>
                  </a:cubicBezTo>
                  <a:cubicBezTo>
                    <a:pt x="3391941" y="556446"/>
                    <a:pt x="3409927" y="381656"/>
                    <a:pt x="3410216" y="195189"/>
                  </a:cubicBezTo>
                  <a:cubicBezTo>
                    <a:pt x="3239930" y="163882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23" name="Rounded Rectangle 10">
              <a:extLst>
                <a:ext uri="{FF2B5EF4-FFF2-40B4-BE49-F238E27FC236}">
                  <a16:creationId xmlns:a16="http://schemas.microsoft.com/office/drawing/2014/main" id="{3E1E5515-BBE7-49DD-AF9B-0756A7BB4BBB}"/>
                </a:ext>
              </a:extLst>
            </p:cNvPr>
            <p:cNvSpPr>
              <a:spLocks/>
            </p:cNvSpPr>
            <p:nvPr/>
          </p:nvSpPr>
          <p:spPr>
            <a:xfrm>
              <a:off x="8688452" y="3409277"/>
              <a:ext cx="207263" cy="207300"/>
            </a:xfrm>
            <a:custGeom>
              <a:avLst/>
              <a:gdLst/>
              <a:ahLst/>
              <a:cxnLst/>
              <a:rect l="l" t="t" r="r" b="b"/>
              <a:pathLst>
                <a:path w="3186824" h="3240000">
                  <a:moveTo>
                    <a:pt x="2141174" y="1384899"/>
                  </a:moveTo>
                  <a:lnTo>
                    <a:pt x="2141174" y="1528887"/>
                  </a:lnTo>
                  <a:lnTo>
                    <a:pt x="1997174" y="1528887"/>
                  </a:lnTo>
                  <a:lnTo>
                    <a:pt x="1997174" y="1744911"/>
                  </a:lnTo>
                  <a:lnTo>
                    <a:pt x="2141174" y="1744911"/>
                  </a:lnTo>
                  <a:lnTo>
                    <a:pt x="2141174" y="1888899"/>
                  </a:lnTo>
                  <a:lnTo>
                    <a:pt x="2357174" y="1888899"/>
                  </a:lnTo>
                  <a:lnTo>
                    <a:pt x="2357174" y="1744911"/>
                  </a:lnTo>
                  <a:lnTo>
                    <a:pt x="2501174" y="1744911"/>
                  </a:lnTo>
                  <a:lnTo>
                    <a:pt x="2501174" y="1528887"/>
                  </a:lnTo>
                  <a:lnTo>
                    <a:pt x="2357174" y="1528887"/>
                  </a:lnTo>
                  <a:lnTo>
                    <a:pt x="2357174" y="1384899"/>
                  </a:lnTo>
                  <a:close/>
                  <a:moveTo>
                    <a:pt x="1286582" y="1008157"/>
                  </a:moveTo>
                  <a:cubicBezTo>
                    <a:pt x="1148208" y="1006486"/>
                    <a:pt x="1009270" y="1051569"/>
                    <a:pt x="894997" y="1143711"/>
                  </a:cubicBezTo>
                  <a:cubicBezTo>
                    <a:pt x="666451" y="1327995"/>
                    <a:pt x="600947" y="1648602"/>
                    <a:pt x="738892" y="1907765"/>
                  </a:cubicBezTo>
                  <a:cubicBezTo>
                    <a:pt x="876837" y="2166928"/>
                    <a:pt x="1179371" y="2291639"/>
                    <a:pt x="1459875" y="2204971"/>
                  </a:cubicBezTo>
                  <a:cubicBezTo>
                    <a:pt x="1676459" y="2138053"/>
                    <a:pt x="1832801" y="1959669"/>
                    <a:pt x="1876637" y="1747242"/>
                  </a:cubicBezTo>
                  <a:lnTo>
                    <a:pt x="1879565" y="1747242"/>
                  </a:lnTo>
                  <a:lnTo>
                    <a:pt x="1879565" y="1728291"/>
                  </a:lnTo>
                  <a:cubicBezTo>
                    <a:pt x="1891883" y="1671800"/>
                    <a:pt x="1894168" y="1612713"/>
                    <a:pt x="1887545" y="1552862"/>
                  </a:cubicBezTo>
                  <a:lnTo>
                    <a:pt x="1879565" y="1553745"/>
                  </a:lnTo>
                  <a:lnTo>
                    <a:pt x="1879565" y="1531218"/>
                  </a:lnTo>
                  <a:lnTo>
                    <a:pt x="1231565" y="1531218"/>
                  </a:lnTo>
                  <a:lnTo>
                    <a:pt x="1231565" y="1747242"/>
                  </a:lnTo>
                  <a:lnTo>
                    <a:pt x="1565835" y="1747242"/>
                  </a:lnTo>
                  <a:cubicBezTo>
                    <a:pt x="1530201" y="1827940"/>
                    <a:pt x="1460959" y="1892348"/>
                    <a:pt x="1371795" y="1919897"/>
                  </a:cubicBezTo>
                  <a:cubicBezTo>
                    <a:pt x="1228031" y="1964316"/>
                    <a:pt x="1072976" y="1900399"/>
                    <a:pt x="1002277" y="1767573"/>
                  </a:cubicBezTo>
                  <a:cubicBezTo>
                    <a:pt x="931578" y="1634747"/>
                    <a:pt x="965150" y="1470429"/>
                    <a:pt x="1082284" y="1375980"/>
                  </a:cubicBezTo>
                  <a:cubicBezTo>
                    <a:pt x="1199418" y="1281531"/>
                    <a:pt x="1367118" y="1283556"/>
                    <a:pt x="1481937" y="1380807"/>
                  </a:cubicBezTo>
                  <a:lnTo>
                    <a:pt x="1674778" y="1153129"/>
                  </a:lnTo>
                  <a:cubicBezTo>
                    <a:pt x="1562764" y="1058254"/>
                    <a:pt x="1424955" y="1009828"/>
                    <a:pt x="1286582" y="1008157"/>
                  </a:cubicBezTo>
                  <a:close/>
                  <a:moveTo>
                    <a:pt x="293028" y="0"/>
                  </a:moveTo>
                  <a:lnTo>
                    <a:pt x="2893796" y="0"/>
                  </a:lnTo>
                  <a:cubicBezTo>
                    <a:pt x="3055631" y="0"/>
                    <a:pt x="3186824" y="131193"/>
                    <a:pt x="3186824" y="293028"/>
                  </a:cubicBezTo>
                  <a:lnTo>
                    <a:pt x="3186824" y="2946972"/>
                  </a:lnTo>
                  <a:cubicBezTo>
                    <a:pt x="3186824" y="3108807"/>
                    <a:pt x="3055631" y="3240000"/>
                    <a:pt x="2893796" y="3240000"/>
                  </a:cubicBezTo>
                  <a:lnTo>
                    <a:pt x="293028" y="3240000"/>
                  </a:lnTo>
                  <a:cubicBezTo>
                    <a:pt x="131193" y="3240000"/>
                    <a:pt x="0" y="3108807"/>
                    <a:pt x="0" y="2946972"/>
                  </a:cubicBezTo>
                  <a:lnTo>
                    <a:pt x="0" y="293028"/>
                  </a:lnTo>
                  <a:cubicBezTo>
                    <a:pt x="0" y="131193"/>
                    <a:pt x="131193" y="0"/>
                    <a:pt x="2930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4" name="Rounded Rectangle 1">
              <a:extLst>
                <a:ext uri="{FF2B5EF4-FFF2-40B4-BE49-F238E27FC236}">
                  <a16:creationId xmlns:a16="http://schemas.microsoft.com/office/drawing/2014/main" id="{2763C34D-53BB-4009-A034-E5B14FAB943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701258" y="3433268"/>
              <a:ext cx="369706" cy="369705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1353873" y="744319"/>
                  </a:moveTo>
                  <a:cubicBezTo>
                    <a:pt x="1178332" y="744319"/>
                    <a:pt x="1087406" y="796788"/>
                    <a:pt x="1036028" y="1062163"/>
                  </a:cubicBezTo>
                  <a:lnTo>
                    <a:pt x="1045607" y="2336569"/>
                  </a:lnTo>
                  <a:cubicBezTo>
                    <a:pt x="1103001" y="2818885"/>
                    <a:pt x="1426013" y="3108291"/>
                    <a:pt x="1837234" y="3193792"/>
                  </a:cubicBezTo>
                  <a:cubicBezTo>
                    <a:pt x="1872334" y="3208215"/>
                    <a:pt x="1910797" y="3215681"/>
                    <a:pt x="1951004" y="3215681"/>
                  </a:cubicBezTo>
                  <a:lnTo>
                    <a:pt x="2606128" y="3215681"/>
                  </a:lnTo>
                  <a:cubicBezTo>
                    <a:pt x="2781668" y="3215681"/>
                    <a:pt x="2923972" y="3073377"/>
                    <a:pt x="2923972" y="2897837"/>
                  </a:cubicBezTo>
                  <a:cubicBezTo>
                    <a:pt x="2923972" y="2722297"/>
                    <a:pt x="2781668" y="2579993"/>
                    <a:pt x="2606128" y="2579993"/>
                  </a:cubicBezTo>
                  <a:lnTo>
                    <a:pt x="1988542" y="2579993"/>
                  </a:lnTo>
                  <a:cubicBezTo>
                    <a:pt x="1825168" y="2556513"/>
                    <a:pt x="1683745" y="2426764"/>
                    <a:pt x="1671717" y="2258106"/>
                  </a:cubicBezTo>
                  <a:lnTo>
                    <a:pt x="1671717" y="1984920"/>
                  </a:lnTo>
                  <a:lnTo>
                    <a:pt x="2606125" y="1984920"/>
                  </a:lnTo>
                  <a:cubicBezTo>
                    <a:pt x="2781665" y="1984920"/>
                    <a:pt x="2923969" y="1842616"/>
                    <a:pt x="2923969" y="1667076"/>
                  </a:cubicBezTo>
                  <a:cubicBezTo>
                    <a:pt x="2923969" y="1491536"/>
                    <a:pt x="2781665" y="1349232"/>
                    <a:pt x="2606125" y="1349232"/>
                  </a:cubicBezTo>
                  <a:lnTo>
                    <a:pt x="1671717" y="1349232"/>
                  </a:lnTo>
                  <a:lnTo>
                    <a:pt x="1671717" y="1062163"/>
                  </a:lnTo>
                  <a:cubicBezTo>
                    <a:pt x="1671717" y="886623"/>
                    <a:pt x="1529413" y="744319"/>
                    <a:pt x="1353873" y="744319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5" name="Rounded Rectangle 2">
              <a:extLst>
                <a:ext uri="{FF2B5EF4-FFF2-40B4-BE49-F238E27FC236}">
                  <a16:creationId xmlns:a16="http://schemas.microsoft.com/office/drawing/2014/main" id="{8756BC4A-6D05-40CF-B2CD-2BE27DBB49D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315178" y="3689681"/>
              <a:ext cx="218211" cy="218210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784484" y="2487854"/>
                  </a:moveTo>
                  <a:cubicBezTo>
                    <a:pt x="2774989" y="2487391"/>
                    <a:pt x="2765365" y="2488860"/>
                    <a:pt x="2756439" y="2492301"/>
                  </a:cubicBezTo>
                  <a:cubicBezTo>
                    <a:pt x="2734854" y="2500620"/>
                    <a:pt x="2720969" y="2519027"/>
                    <a:pt x="2720969" y="2539323"/>
                  </a:cubicBezTo>
                  <a:lnTo>
                    <a:pt x="2718062" y="2539323"/>
                  </a:lnTo>
                  <a:lnTo>
                    <a:pt x="2718062" y="2636901"/>
                  </a:lnTo>
                  <a:lnTo>
                    <a:pt x="2844095" y="2636901"/>
                  </a:lnTo>
                  <a:lnTo>
                    <a:pt x="2844095" y="2547101"/>
                  </a:lnTo>
                  <a:lnTo>
                    <a:pt x="2840575" y="2546667"/>
                  </a:lnTo>
                  <a:cubicBezTo>
                    <a:pt x="2844038" y="2526031"/>
                    <a:pt x="2832667" y="2505637"/>
                    <a:pt x="2811763" y="2494994"/>
                  </a:cubicBezTo>
                  <a:cubicBezTo>
                    <a:pt x="2803348" y="2490709"/>
                    <a:pt x="2793980" y="2488316"/>
                    <a:pt x="2784484" y="2487854"/>
                  </a:cubicBezTo>
                  <a:close/>
                  <a:moveTo>
                    <a:pt x="2218919" y="2459568"/>
                  </a:moveTo>
                  <a:cubicBezTo>
                    <a:pt x="2198232" y="2462191"/>
                    <a:pt x="2177586" y="2476073"/>
                    <a:pt x="2165645" y="2505359"/>
                  </a:cubicBezTo>
                  <a:lnTo>
                    <a:pt x="2165645" y="2981896"/>
                  </a:lnTo>
                  <a:cubicBezTo>
                    <a:pt x="2176061" y="3034481"/>
                    <a:pt x="2243614" y="3053730"/>
                    <a:pt x="2282578" y="2996778"/>
                  </a:cubicBezTo>
                  <a:lnTo>
                    <a:pt x="2282578" y="2521099"/>
                  </a:lnTo>
                  <a:cubicBezTo>
                    <a:pt x="2287988" y="2482101"/>
                    <a:pt x="2253397" y="2455196"/>
                    <a:pt x="2218919" y="2459568"/>
                  </a:cubicBezTo>
                  <a:close/>
                  <a:moveTo>
                    <a:pt x="1724507" y="2341658"/>
                  </a:moveTo>
                  <a:lnTo>
                    <a:pt x="1886507" y="2341658"/>
                  </a:lnTo>
                  <a:lnTo>
                    <a:pt x="1886507" y="3157984"/>
                  </a:lnTo>
                  <a:lnTo>
                    <a:pt x="1724507" y="3157984"/>
                  </a:lnTo>
                  <a:lnTo>
                    <a:pt x="1724507" y="3071637"/>
                  </a:lnTo>
                  <a:cubicBezTo>
                    <a:pt x="1508936" y="3302583"/>
                    <a:pt x="1432071" y="3083964"/>
                    <a:pt x="1448980" y="3019402"/>
                  </a:cubicBezTo>
                  <a:cubicBezTo>
                    <a:pt x="1449173" y="3019371"/>
                    <a:pt x="1449367" y="3019341"/>
                    <a:pt x="1449560" y="3019310"/>
                  </a:cubicBezTo>
                  <a:lnTo>
                    <a:pt x="1449560" y="2341867"/>
                  </a:lnTo>
                  <a:lnTo>
                    <a:pt x="1611560" y="2341867"/>
                  </a:lnTo>
                  <a:lnTo>
                    <a:pt x="1611560" y="3005106"/>
                  </a:lnTo>
                  <a:cubicBezTo>
                    <a:pt x="1619060" y="3048622"/>
                    <a:pt x="1686890" y="2980715"/>
                    <a:pt x="1724507" y="2960399"/>
                  </a:cubicBezTo>
                  <a:close/>
                  <a:moveTo>
                    <a:pt x="2794634" y="2323257"/>
                  </a:moveTo>
                  <a:cubicBezTo>
                    <a:pt x="2833672" y="2325523"/>
                    <a:pt x="2872097" y="2337568"/>
                    <a:pt x="2905793" y="2359152"/>
                  </a:cubicBezTo>
                  <a:cubicBezTo>
                    <a:pt x="2968205" y="2399130"/>
                    <a:pt x="3005231" y="2465918"/>
                    <a:pt x="3003877" y="2536796"/>
                  </a:cubicBezTo>
                  <a:lnTo>
                    <a:pt x="3006095" y="2536796"/>
                  </a:lnTo>
                  <a:lnTo>
                    <a:pt x="3006095" y="2785572"/>
                  </a:lnTo>
                  <a:lnTo>
                    <a:pt x="2925095" y="2785572"/>
                  </a:lnTo>
                  <a:lnTo>
                    <a:pt x="2844095" y="2785572"/>
                  </a:lnTo>
                  <a:lnTo>
                    <a:pt x="2718062" y="2785572"/>
                  </a:lnTo>
                  <a:lnTo>
                    <a:pt x="2718062" y="2967727"/>
                  </a:lnTo>
                  <a:lnTo>
                    <a:pt x="2721583" y="2968162"/>
                  </a:lnTo>
                  <a:cubicBezTo>
                    <a:pt x="2718120" y="2988798"/>
                    <a:pt x="2729491" y="3009192"/>
                    <a:pt x="2750395" y="3019835"/>
                  </a:cubicBezTo>
                  <a:cubicBezTo>
                    <a:pt x="2767225" y="3028404"/>
                    <a:pt x="2787866" y="3029409"/>
                    <a:pt x="2805719" y="3022528"/>
                  </a:cubicBezTo>
                  <a:cubicBezTo>
                    <a:pt x="2827304" y="3014209"/>
                    <a:pt x="2841189" y="2995802"/>
                    <a:pt x="2841189" y="2975506"/>
                  </a:cubicBezTo>
                  <a:lnTo>
                    <a:pt x="2843676" y="2975506"/>
                  </a:lnTo>
                  <a:lnTo>
                    <a:pt x="2843676" y="2857044"/>
                  </a:lnTo>
                  <a:lnTo>
                    <a:pt x="3005676" y="2857044"/>
                  </a:lnTo>
                  <a:lnTo>
                    <a:pt x="3005676" y="2975506"/>
                  </a:lnTo>
                  <a:lnTo>
                    <a:pt x="3006096" y="2975506"/>
                  </a:lnTo>
                  <a:lnTo>
                    <a:pt x="3005676" y="2978387"/>
                  </a:lnTo>
                  <a:lnTo>
                    <a:pt x="3005676" y="2981431"/>
                  </a:lnTo>
                  <a:lnTo>
                    <a:pt x="3005233" y="2981431"/>
                  </a:lnTo>
                  <a:cubicBezTo>
                    <a:pt x="3003752" y="3060853"/>
                    <a:pt x="2956391" y="3132900"/>
                    <a:pt x="2882363" y="3168797"/>
                  </a:cubicBezTo>
                  <a:cubicBezTo>
                    <a:pt x="2810063" y="3203855"/>
                    <a:pt x="2723757" y="3198845"/>
                    <a:pt x="2656365" y="3155677"/>
                  </a:cubicBezTo>
                  <a:cubicBezTo>
                    <a:pt x="2604277" y="3122312"/>
                    <a:pt x="2569872" y="3070275"/>
                    <a:pt x="2559993" y="3012681"/>
                  </a:cubicBezTo>
                  <a:lnTo>
                    <a:pt x="2556062" y="3012681"/>
                  </a:lnTo>
                  <a:lnTo>
                    <a:pt x="2556062" y="2539323"/>
                  </a:lnTo>
                  <a:cubicBezTo>
                    <a:pt x="2556062" y="2457588"/>
                    <a:pt x="2603922" y="2382823"/>
                    <a:pt x="2679795" y="2346032"/>
                  </a:cubicBezTo>
                  <a:cubicBezTo>
                    <a:pt x="2715945" y="2328503"/>
                    <a:pt x="2755596" y="2320991"/>
                    <a:pt x="2794634" y="2323257"/>
                  </a:cubicBezTo>
                  <a:close/>
                  <a:moveTo>
                    <a:pt x="921754" y="2059382"/>
                  </a:moveTo>
                  <a:lnTo>
                    <a:pt x="1461754" y="2059382"/>
                  </a:lnTo>
                  <a:lnTo>
                    <a:pt x="1461754" y="2221382"/>
                  </a:lnTo>
                  <a:lnTo>
                    <a:pt x="1263754" y="2221382"/>
                  </a:lnTo>
                  <a:lnTo>
                    <a:pt x="1263754" y="3160488"/>
                  </a:lnTo>
                  <a:lnTo>
                    <a:pt x="1101754" y="3160488"/>
                  </a:lnTo>
                  <a:lnTo>
                    <a:pt x="1101754" y="2221382"/>
                  </a:lnTo>
                  <a:lnTo>
                    <a:pt x="921754" y="2221382"/>
                  </a:lnTo>
                  <a:close/>
                  <a:moveTo>
                    <a:pt x="2003645" y="2056877"/>
                  </a:moveTo>
                  <a:lnTo>
                    <a:pt x="2165645" y="2056877"/>
                  </a:lnTo>
                  <a:lnTo>
                    <a:pt x="2165645" y="2406047"/>
                  </a:lnTo>
                  <a:cubicBezTo>
                    <a:pt x="2295483" y="2259477"/>
                    <a:pt x="2455251" y="2328666"/>
                    <a:pt x="2444578" y="2520484"/>
                  </a:cubicBezTo>
                  <a:cubicBezTo>
                    <a:pt x="2454106" y="2682617"/>
                    <a:pt x="2444578" y="2839987"/>
                    <a:pt x="2444578" y="2999738"/>
                  </a:cubicBezTo>
                  <a:cubicBezTo>
                    <a:pt x="2437328" y="3271827"/>
                    <a:pt x="2180048" y="3158151"/>
                    <a:pt x="2165645" y="3094482"/>
                  </a:cubicBezTo>
                  <a:lnTo>
                    <a:pt x="2165645" y="3157983"/>
                  </a:lnTo>
                  <a:lnTo>
                    <a:pt x="2003645" y="3157983"/>
                  </a:lnTo>
                  <a:close/>
                  <a:moveTo>
                    <a:pt x="1082145" y="1835984"/>
                  </a:moveTo>
                  <a:cubicBezTo>
                    <a:pt x="901872" y="1835984"/>
                    <a:pt x="755732" y="1982124"/>
                    <a:pt x="755732" y="2162397"/>
                  </a:cubicBezTo>
                  <a:lnTo>
                    <a:pt x="755732" y="3086444"/>
                  </a:lnTo>
                  <a:cubicBezTo>
                    <a:pt x="755732" y="3266717"/>
                    <a:pt x="901872" y="3412857"/>
                    <a:pt x="1082145" y="3412857"/>
                  </a:cubicBezTo>
                  <a:lnTo>
                    <a:pt x="2845706" y="3412857"/>
                  </a:lnTo>
                  <a:cubicBezTo>
                    <a:pt x="3025979" y="3412857"/>
                    <a:pt x="3172119" y="3266717"/>
                    <a:pt x="3172119" y="3086444"/>
                  </a:cubicBezTo>
                  <a:lnTo>
                    <a:pt x="3172119" y="2162397"/>
                  </a:lnTo>
                  <a:cubicBezTo>
                    <a:pt x="3172119" y="1982124"/>
                    <a:pt x="3025979" y="1835984"/>
                    <a:pt x="2845706" y="1835984"/>
                  </a:cubicBezTo>
                  <a:close/>
                  <a:moveTo>
                    <a:pt x="1918669" y="998231"/>
                  </a:moveTo>
                  <a:cubicBezTo>
                    <a:pt x="1949783" y="998231"/>
                    <a:pt x="1975005" y="1022442"/>
                    <a:pt x="1975005" y="1052309"/>
                  </a:cubicBezTo>
                  <a:cubicBezTo>
                    <a:pt x="1975005" y="1200582"/>
                    <a:pt x="1975004" y="1348856"/>
                    <a:pt x="1975004" y="1497129"/>
                  </a:cubicBezTo>
                  <a:cubicBezTo>
                    <a:pt x="1975004" y="1526996"/>
                    <a:pt x="1949782" y="1551207"/>
                    <a:pt x="1918668" y="1551207"/>
                  </a:cubicBezTo>
                  <a:lnTo>
                    <a:pt x="1918669" y="1551206"/>
                  </a:lnTo>
                  <a:cubicBezTo>
                    <a:pt x="1887555" y="1551206"/>
                    <a:pt x="1862333" y="1526995"/>
                    <a:pt x="1862333" y="1497128"/>
                  </a:cubicBezTo>
                  <a:lnTo>
                    <a:pt x="1862333" y="1052309"/>
                  </a:lnTo>
                  <a:cubicBezTo>
                    <a:pt x="1862333" y="1022442"/>
                    <a:pt x="1887555" y="998231"/>
                    <a:pt x="1918669" y="998231"/>
                  </a:cubicBezTo>
                  <a:close/>
                  <a:moveTo>
                    <a:pt x="2539373" y="865097"/>
                  </a:moveTo>
                  <a:lnTo>
                    <a:pt x="2539373" y="1483838"/>
                  </a:lnTo>
                  <a:cubicBezTo>
                    <a:pt x="2501756" y="1504154"/>
                    <a:pt x="2433926" y="1572061"/>
                    <a:pt x="2426426" y="1528545"/>
                  </a:cubicBezTo>
                  <a:lnTo>
                    <a:pt x="2426426" y="865306"/>
                  </a:lnTo>
                  <a:lnTo>
                    <a:pt x="2264426" y="865306"/>
                  </a:lnTo>
                  <a:lnTo>
                    <a:pt x="2264426" y="1542749"/>
                  </a:lnTo>
                  <a:cubicBezTo>
                    <a:pt x="2264233" y="1542780"/>
                    <a:pt x="2264039" y="1542810"/>
                    <a:pt x="2263846" y="1542841"/>
                  </a:cubicBezTo>
                  <a:cubicBezTo>
                    <a:pt x="2246937" y="1607403"/>
                    <a:pt x="2323802" y="1826022"/>
                    <a:pt x="2539373" y="1595076"/>
                  </a:cubicBezTo>
                  <a:lnTo>
                    <a:pt x="2539373" y="1681423"/>
                  </a:lnTo>
                  <a:lnTo>
                    <a:pt x="2701373" y="1681423"/>
                  </a:lnTo>
                  <a:lnTo>
                    <a:pt x="2701373" y="865097"/>
                  </a:lnTo>
                  <a:close/>
                  <a:moveTo>
                    <a:pt x="1918668" y="840143"/>
                  </a:moveTo>
                  <a:cubicBezTo>
                    <a:pt x="1799361" y="840143"/>
                    <a:pt x="1702644" y="932984"/>
                    <a:pt x="1702644" y="1047509"/>
                  </a:cubicBezTo>
                  <a:lnTo>
                    <a:pt x="1702644" y="1501930"/>
                  </a:lnTo>
                  <a:cubicBezTo>
                    <a:pt x="1702644" y="1616455"/>
                    <a:pt x="1799361" y="1709295"/>
                    <a:pt x="1918668" y="1709295"/>
                  </a:cubicBezTo>
                  <a:cubicBezTo>
                    <a:pt x="2037975" y="1709295"/>
                    <a:pt x="2134692" y="1616455"/>
                    <a:pt x="2134692" y="1501930"/>
                  </a:cubicBezTo>
                  <a:lnTo>
                    <a:pt x="2134692" y="1047509"/>
                  </a:lnTo>
                  <a:cubicBezTo>
                    <a:pt x="2134692" y="932984"/>
                    <a:pt x="2037975" y="840143"/>
                    <a:pt x="1918668" y="840143"/>
                  </a:cubicBezTo>
                  <a:close/>
                  <a:moveTo>
                    <a:pt x="1544554" y="609793"/>
                  </a:moveTo>
                  <a:lnTo>
                    <a:pt x="1425758" y="1008757"/>
                  </a:lnTo>
                  <a:lnTo>
                    <a:pt x="1311048" y="623516"/>
                  </a:lnTo>
                  <a:lnTo>
                    <a:pt x="1152958" y="623516"/>
                  </a:lnTo>
                  <a:lnTo>
                    <a:pt x="1345929" y="1271588"/>
                  </a:lnTo>
                  <a:lnTo>
                    <a:pt x="1347249" y="1271588"/>
                  </a:lnTo>
                  <a:lnTo>
                    <a:pt x="1347249" y="1698532"/>
                  </a:lnTo>
                  <a:lnTo>
                    <a:pt x="1509249" y="1698532"/>
                  </a:lnTo>
                  <a:lnTo>
                    <a:pt x="1509249" y="1257865"/>
                  </a:lnTo>
                  <a:lnTo>
                    <a:pt x="1509673" y="1257865"/>
                  </a:lnTo>
                  <a:lnTo>
                    <a:pt x="1702644" y="609793"/>
                  </a:ln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6" name="Rounded Rectangle 9">
              <a:extLst>
                <a:ext uri="{FF2B5EF4-FFF2-40B4-BE49-F238E27FC236}">
                  <a16:creationId xmlns:a16="http://schemas.microsoft.com/office/drawing/2014/main" id="{0839C8FB-69B8-445E-8244-7B4D679C0837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9558320" y="3697400"/>
              <a:ext cx="218235" cy="218210"/>
            </a:xfrm>
            <a:custGeom>
              <a:avLst/>
              <a:gdLst/>
              <a:ahLst/>
              <a:cxnLst/>
              <a:rect l="l" t="t" r="r" b="b"/>
              <a:pathLst>
                <a:path w="3960440" h="3960000">
                  <a:moveTo>
                    <a:pt x="1687947" y="1482692"/>
                  </a:moveTo>
                  <a:cubicBezTo>
                    <a:pt x="1926534" y="1482692"/>
                    <a:pt x="2119947" y="1676105"/>
                    <a:pt x="2119947" y="1914692"/>
                  </a:cubicBezTo>
                  <a:cubicBezTo>
                    <a:pt x="2119947" y="2153279"/>
                    <a:pt x="1926534" y="2346692"/>
                    <a:pt x="1687947" y="2346692"/>
                  </a:cubicBezTo>
                  <a:cubicBezTo>
                    <a:pt x="1449360" y="2346692"/>
                    <a:pt x="1255947" y="2153279"/>
                    <a:pt x="1255947" y="1914692"/>
                  </a:cubicBezTo>
                  <a:cubicBezTo>
                    <a:pt x="1255947" y="1676105"/>
                    <a:pt x="1449360" y="1482692"/>
                    <a:pt x="1687947" y="1482692"/>
                  </a:cubicBezTo>
                  <a:close/>
                  <a:moveTo>
                    <a:pt x="2089252" y="1089590"/>
                  </a:moveTo>
                  <a:cubicBezTo>
                    <a:pt x="1416116" y="1089590"/>
                    <a:pt x="870432" y="1635274"/>
                    <a:pt x="870432" y="2308410"/>
                  </a:cubicBezTo>
                  <a:cubicBezTo>
                    <a:pt x="870432" y="2981546"/>
                    <a:pt x="1416116" y="3527230"/>
                    <a:pt x="2089252" y="3527230"/>
                  </a:cubicBezTo>
                  <a:cubicBezTo>
                    <a:pt x="2762388" y="3527230"/>
                    <a:pt x="3308072" y="2981546"/>
                    <a:pt x="3308072" y="2308410"/>
                  </a:cubicBezTo>
                  <a:cubicBezTo>
                    <a:pt x="3308072" y="1635274"/>
                    <a:pt x="2762388" y="1089590"/>
                    <a:pt x="2089252" y="1089590"/>
                  </a:cubicBezTo>
                  <a:close/>
                  <a:moveTo>
                    <a:pt x="3117438" y="1065385"/>
                  </a:moveTo>
                  <a:cubicBezTo>
                    <a:pt x="3018027" y="1065385"/>
                    <a:pt x="2937438" y="1145974"/>
                    <a:pt x="2937438" y="1245385"/>
                  </a:cubicBezTo>
                  <a:cubicBezTo>
                    <a:pt x="2937438" y="1344796"/>
                    <a:pt x="3018027" y="1425385"/>
                    <a:pt x="3117438" y="1425385"/>
                  </a:cubicBezTo>
                  <a:cubicBezTo>
                    <a:pt x="3216849" y="1425385"/>
                    <a:pt x="3297438" y="1344796"/>
                    <a:pt x="3297438" y="1245385"/>
                  </a:cubicBezTo>
                  <a:cubicBezTo>
                    <a:pt x="3297438" y="1145974"/>
                    <a:pt x="3216849" y="1065385"/>
                    <a:pt x="3117438" y="1065385"/>
                  </a:cubicBezTo>
                  <a:close/>
                  <a:moveTo>
                    <a:pt x="881213" y="737332"/>
                  </a:moveTo>
                  <a:cubicBezTo>
                    <a:pt x="662508" y="737332"/>
                    <a:pt x="485213" y="914627"/>
                    <a:pt x="485213" y="1133332"/>
                  </a:cubicBezTo>
                  <a:cubicBezTo>
                    <a:pt x="485213" y="1352037"/>
                    <a:pt x="662508" y="1529332"/>
                    <a:pt x="881213" y="1529332"/>
                  </a:cubicBezTo>
                  <a:cubicBezTo>
                    <a:pt x="1099918" y="1529332"/>
                    <a:pt x="1277213" y="1352037"/>
                    <a:pt x="1277213" y="1133332"/>
                  </a:cubicBezTo>
                  <a:cubicBezTo>
                    <a:pt x="1277213" y="914627"/>
                    <a:pt x="1099918" y="737332"/>
                    <a:pt x="881213" y="737332"/>
                  </a:cubicBezTo>
                  <a:close/>
                  <a:moveTo>
                    <a:pt x="2760704" y="694800"/>
                  </a:moveTo>
                  <a:cubicBezTo>
                    <a:pt x="2631469" y="694800"/>
                    <a:pt x="2526704" y="799565"/>
                    <a:pt x="2526704" y="928800"/>
                  </a:cubicBezTo>
                  <a:cubicBezTo>
                    <a:pt x="2526704" y="1058035"/>
                    <a:pt x="2631469" y="1162800"/>
                    <a:pt x="2760704" y="1162800"/>
                  </a:cubicBezTo>
                  <a:cubicBezTo>
                    <a:pt x="2889939" y="1162800"/>
                    <a:pt x="2994704" y="1058035"/>
                    <a:pt x="2994704" y="928800"/>
                  </a:cubicBezTo>
                  <a:cubicBezTo>
                    <a:pt x="2994704" y="799565"/>
                    <a:pt x="2889939" y="694800"/>
                    <a:pt x="2760704" y="694800"/>
                  </a:cubicBezTo>
                  <a:close/>
                  <a:moveTo>
                    <a:pt x="2224849" y="428066"/>
                  </a:moveTo>
                  <a:cubicBezTo>
                    <a:pt x="2075732" y="428066"/>
                    <a:pt x="1954849" y="548949"/>
                    <a:pt x="1954849" y="698066"/>
                  </a:cubicBezTo>
                  <a:cubicBezTo>
                    <a:pt x="1954849" y="847183"/>
                    <a:pt x="2075732" y="968066"/>
                    <a:pt x="2224849" y="968066"/>
                  </a:cubicBezTo>
                  <a:cubicBezTo>
                    <a:pt x="2373966" y="968066"/>
                    <a:pt x="2494849" y="847183"/>
                    <a:pt x="2494849" y="698066"/>
                  </a:cubicBezTo>
                  <a:cubicBezTo>
                    <a:pt x="2494849" y="548949"/>
                    <a:pt x="2373966" y="428066"/>
                    <a:pt x="2224849" y="428066"/>
                  </a:cubicBezTo>
                  <a:close/>
                  <a:moveTo>
                    <a:pt x="1567937" y="406752"/>
                  </a:moveTo>
                  <a:cubicBezTo>
                    <a:pt x="1388997" y="406752"/>
                    <a:pt x="1243937" y="551812"/>
                    <a:pt x="1243937" y="730752"/>
                  </a:cubicBezTo>
                  <a:cubicBezTo>
                    <a:pt x="1243937" y="909692"/>
                    <a:pt x="1388997" y="1054752"/>
                    <a:pt x="1567937" y="1054752"/>
                  </a:cubicBezTo>
                  <a:cubicBezTo>
                    <a:pt x="1746877" y="1054752"/>
                    <a:pt x="1891937" y="909692"/>
                    <a:pt x="1891937" y="730752"/>
                  </a:cubicBezTo>
                  <a:cubicBezTo>
                    <a:pt x="1891937" y="551812"/>
                    <a:pt x="1746877" y="406752"/>
                    <a:pt x="1567937" y="406752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27" name="Rounded Rectangle 5">
              <a:extLst>
                <a:ext uri="{FF2B5EF4-FFF2-40B4-BE49-F238E27FC236}">
                  <a16:creationId xmlns:a16="http://schemas.microsoft.com/office/drawing/2014/main" id="{6662E94C-C013-4780-B856-0541F9D5258F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0951619" y="2985478"/>
              <a:ext cx="518693" cy="518636"/>
            </a:xfrm>
            <a:custGeom>
              <a:avLst/>
              <a:gdLst/>
              <a:ahLst/>
              <a:cxnLst/>
              <a:rect l="l" t="t" r="r" b="b"/>
              <a:pathLst>
                <a:path w="3960440" h="3960000">
                  <a:moveTo>
                    <a:pt x="330865" y="1988701"/>
                  </a:moveTo>
                  <a:lnTo>
                    <a:pt x="330865" y="3294924"/>
                  </a:lnTo>
                  <a:cubicBezTo>
                    <a:pt x="330865" y="3484431"/>
                    <a:pt x="484490" y="3638056"/>
                    <a:pt x="673997" y="3638056"/>
                  </a:cubicBezTo>
                  <a:lnTo>
                    <a:pt x="3286444" y="3638056"/>
                  </a:lnTo>
                  <a:cubicBezTo>
                    <a:pt x="3475951" y="3638056"/>
                    <a:pt x="3629576" y="3484431"/>
                    <a:pt x="3629576" y="3294924"/>
                  </a:cubicBezTo>
                  <a:lnTo>
                    <a:pt x="3629576" y="1988701"/>
                  </a:lnTo>
                  <a:lnTo>
                    <a:pt x="3007776" y="1988701"/>
                  </a:lnTo>
                  <a:cubicBezTo>
                    <a:pt x="3003504" y="2552442"/>
                    <a:pt x="2545062" y="3007995"/>
                    <a:pt x="1980221" y="3007995"/>
                  </a:cubicBezTo>
                  <a:cubicBezTo>
                    <a:pt x="1415380" y="3007995"/>
                    <a:pt x="956938" y="2552442"/>
                    <a:pt x="952666" y="1988701"/>
                  </a:cubicBezTo>
                  <a:close/>
                  <a:moveTo>
                    <a:pt x="1980221" y="1247520"/>
                  </a:moveTo>
                  <a:cubicBezTo>
                    <a:pt x="1575683" y="1247520"/>
                    <a:pt x="1247740" y="1575463"/>
                    <a:pt x="1247740" y="1980001"/>
                  </a:cubicBezTo>
                  <a:cubicBezTo>
                    <a:pt x="1247740" y="2384539"/>
                    <a:pt x="1575683" y="2712482"/>
                    <a:pt x="1980221" y="2712482"/>
                  </a:cubicBezTo>
                  <a:cubicBezTo>
                    <a:pt x="2384759" y="2712482"/>
                    <a:pt x="2712702" y="2384539"/>
                    <a:pt x="2712702" y="1980001"/>
                  </a:cubicBezTo>
                  <a:cubicBezTo>
                    <a:pt x="2712702" y="1575463"/>
                    <a:pt x="2384759" y="1247520"/>
                    <a:pt x="1980221" y="1247520"/>
                  </a:cubicBezTo>
                  <a:close/>
                  <a:moveTo>
                    <a:pt x="3164915" y="346755"/>
                  </a:moveTo>
                  <a:cubicBezTo>
                    <a:pt x="3096058" y="346755"/>
                    <a:pt x="3040238" y="402575"/>
                    <a:pt x="3040238" y="471432"/>
                  </a:cubicBezTo>
                  <a:lnTo>
                    <a:pt x="3040238" y="733595"/>
                  </a:lnTo>
                  <a:cubicBezTo>
                    <a:pt x="3040238" y="802452"/>
                    <a:pt x="3096058" y="858272"/>
                    <a:pt x="3164915" y="858272"/>
                  </a:cubicBezTo>
                  <a:lnTo>
                    <a:pt x="3427135" y="858272"/>
                  </a:lnTo>
                  <a:cubicBezTo>
                    <a:pt x="3495992" y="858272"/>
                    <a:pt x="3551812" y="802452"/>
                    <a:pt x="3551812" y="733595"/>
                  </a:cubicBezTo>
                  <a:lnTo>
                    <a:pt x="3551812" y="471432"/>
                  </a:lnTo>
                  <a:cubicBezTo>
                    <a:pt x="3551812" y="402575"/>
                    <a:pt x="3495992" y="346755"/>
                    <a:pt x="3427135" y="346755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28" name="Freeform: Shape 177">
              <a:extLst>
                <a:ext uri="{FF2B5EF4-FFF2-40B4-BE49-F238E27FC236}">
                  <a16:creationId xmlns:a16="http://schemas.microsoft.com/office/drawing/2014/main" id="{9D8B12F9-89D0-4EC4-91C2-06EE7D6C9D75}"/>
                </a:ext>
              </a:extLst>
            </p:cNvPr>
            <p:cNvSpPr>
              <a:spLocks/>
            </p:cNvSpPr>
            <p:nvPr/>
          </p:nvSpPr>
          <p:spPr bwMode="auto">
            <a:xfrm rot="470941">
              <a:off x="7773435" y="3738389"/>
              <a:ext cx="3093908" cy="2557868"/>
            </a:xfrm>
            <a:custGeom>
              <a:avLst/>
              <a:gdLst>
                <a:gd name="connsiteX0" fmla="*/ 1380104 w 3093908"/>
                <a:gd name="connsiteY0" fmla="*/ 960640 h 2557868"/>
                <a:gd name="connsiteX1" fmla="*/ 1404926 w 3093908"/>
                <a:gd name="connsiteY1" fmla="*/ 974839 h 2557868"/>
                <a:gd name="connsiteX2" fmla="*/ 1419110 w 3093908"/>
                <a:gd name="connsiteY2" fmla="*/ 987262 h 2557868"/>
                <a:gd name="connsiteX3" fmla="*/ 1426202 w 3093908"/>
                <a:gd name="connsiteY3" fmla="*/ 994361 h 2557868"/>
                <a:gd name="connsiteX4" fmla="*/ 1426202 w 3093908"/>
                <a:gd name="connsiteY4" fmla="*/ 997911 h 2557868"/>
                <a:gd name="connsiteX5" fmla="*/ 1419110 w 3093908"/>
                <a:gd name="connsiteY5" fmla="*/ 1026307 h 2557868"/>
                <a:gd name="connsiteX6" fmla="*/ 1417337 w 3093908"/>
                <a:gd name="connsiteY6" fmla="*/ 1045830 h 2557868"/>
                <a:gd name="connsiteX7" fmla="*/ 1413791 w 3093908"/>
                <a:gd name="connsiteY7" fmla="*/ 1058253 h 2557868"/>
                <a:gd name="connsiteX8" fmla="*/ 1413791 w 3093908"/>
                <a:gd name="connsiteY8" fmla="*/ 1065352 h 2557868"/>
                <a:gd name="connsiteX9" fmla="*/ 1413791 w 3093908"/>
                <a:gd name="connsiteY9" fmla="*/ 1067128 h 2557868"/>
                <a:gd name="connsiteX10" fmla="*/ 1420883 w 3093908"/>
                <a:gd name="connsiteY10" fmla="*/ 1090200 h 2557868"/>
                <a:gd name="connsiteX11" fmla="*/ 1427975 w 3093908"/>
                <a:gd name="connsiteY11" fmla="*/ 1120371 h 2557868"/>
                <a:gd name="connsiteX12" fmla="*/ 1442159 w 3093908"/>
                <a:gd name="connsiteY12" fmla="*/ 1143443 h 2557868"/>
                <a:gd name="connsiteX13" fmla="*/ 1452797 w 3093908"/>
                <a:gd name="connsiteY13" fmla="*/ 1161191 h 2557868"/>
                <a:gd name="connsiteX14" fmla="*/ 1461662 w 3093908"/>
                <a:gd name="connsiteY14" fmla="*/ 1175389 h 2557868"/>
                <a:gd name="connsiteX15" fmla="*/ 1466982 w 3093908"/>
                <a:gd name="connsiteY15" fmla="*/ 1177164 h 2557868"/>
                <a:gd name="connsiteX16" fmla="*/ 1491804 w 3093908"/>
                <a:gd name="connsiteY16" fmla="*/ 1205561 h 2557868"/>
                <a:gd name="connsiteX17" fmla="*/ 1507761 w 3093908"/>
                <a:gd name="connsiteY17" fmla="*/ 1223308 h 2557868"/>
                <a:gd name="connsiteX18" fmla="*/ 1518399 w 3093908"/>
                <a:gd name="connsiteY18" fmla="*/ 1237507 h 2557868"/>
                <a:gd name="connsiteX19" fmla="*/ 1520172 w 3093908"/>
                <a:gd name="connsiteY19" fmla="*/ 1241056 h 2557868"/>
                <a:gd name="connsiteX20" fmla="*/ 1543221 w 3093908"/>
                <a:gd name="connsiteY20" fmla="*/ 1290751 h 2557868"/>
                <a:gd name="connsiteX21" fmla="*/ 1566271 w 3093908"/>
                <a:gd name="connsiteY21" fmla="*/ 1342219 h 2557868"/>
                <a:gd name="connsiteX22" fmla="*/ 1589320 w 3093908"/>
                <a:gd name="connsiteY22" fmla="*/ 1395463 h 2557868"/>
                <a:gd name="connsiteX23" fmla="*/ 1608823 w 3093908"/>
                <a:gd name="connsiteY23" fmla="*/ 1448707 h 2557868"/>
                <a:gd name="connsiteX24" fmla="*/ 1628326 w 3093908"/>
                <a:gd name="connsiteY24" fmla="*/ 1501950 h 2557868"/>
                <a:gd name="connsiteX25" fmla="*/ 1646057 w 3093908"/>
                <a:gd name="connsiteY25" fmla="*/ 1551644 h 2557868"/>
                <a:gd name="connsiteX26" fmla="*/ 1662014 w 3093908"/>
                <a:gd name="connsiteY26" fmla="*/ 1597789 h 2557868"/>
                <a:gd name="connsiteX27" fmla="*/ 1676198 w 3093908"/>
                <a:gd name="connsiteY27" fmla="*/ 1638609 h 2557868"/>
                <a:gd name="connsiteX28" fmla="*/ 1685063 w 3093908"/>
                <a:gd name="connsiteY28" fmla="*/ 1674105 h 2557868"/>
                <a:gd name="connsiteX29" fmla="*/ 1693928 w 3093908"/>
                <a:gd name="connsiteY29" fmla="*/ 1698952 h 2557868"/>
                <a:gd name="connsiteX30" fmla="*/ 1699247 w 3093908"/>
                <a:gd name="connsiteY30" fmla="*/ 1714925 h 2557868"/>
                <a:gd name="connsiteX31" fmla="*/ 1701020 w 3093908"/>
                <a:gd name="connsiteY31" fmla="*/ 1722024 h 2557868"/>
                <a:gd name="connsiteX32" fmla="*/ 1715204 w 3093908"/>
                <a:gd name="connsiteY32" fmla="*/ 1762844 h 2557868"/>
                <a:gd name="connsiteX33" fmla="*/ 1725842 w 3093908"/>
                <a:gd name="connsiteY33" fmla="*/ 1814313 h 2557868"/>
                <a:gd name="connsiteX34" fmla="*/ 1740026 w 3093908"/>
                <a:gd name="connsiteY34" fmla="*/ 1871106 h 2557868"/>
                <a:gd name="connsiteX35" fmla="*/ 1752438 w 3093908"/>
                <a:gd name="connsiteY35" fmla="*/ 1933224 h 2557868"/>
                <a:gd name="connsiteX36" fmla="*/ 1763076 w 3093908"/>
                <a:gd name="connsiteY36" fmla="*/ 2000666 h 2557868"/>
                <a:gd name="connsiteX37" fmla="*/ 1775487 w 3093908"/>
                <a:gd name="connsiteY37" fmla="*/ 2066333 h 2557868"/>
                <a:gd name="connsiteX38" fmla="*/ 1784352 w 3093908"/>
                <a:gd name="connsiteY38" fmla="*/ 2135550 h 2557868"/>
                <a:gd name="connsiteX39" fmla="*/ 1793217 w 3093908"/>
                <a:gd name="connsiteY39" fmla="*/ 2199442 h 2557868"/>
                <a:gd name="connsiteX40" fmla="*/ 1802082 w 3093908"/>
                <a:gd name="connsiteY40" fmla="*/ 2265109 h 2557868"/>
                <a:gd name="connsiteX41" fmla="*/ 1810947 w 3093908"/>
                <a:gd name="connsiteY41" fmla="*/ 2321902 h 2557868"/>
                <a:gd name="connsiteX42" fmla="*/ 1816266 w 3093908"/>
                <a:gd name="connsiteY42" fmla="*/ 2371596 h 2557868"/>
                <a:gd name="connsiteX43" fmla="*/ 1822384 w 3093908"/>
                <a:gd name="connsiteY43" fmla="*/ 2409869 h 2557868"/>
                <a:gd name="connsiteX44" fmla="*/ 1568614 w 3093908"/>
                <a:gd name="connsiteY44" fmla="*/ 2444853 h 2557868"/>
                <a:gd name="connsiteX45" fmla="*/ 1560952 w 3093908"/>
                <a:gd name="connsiteY45" fmla="*/ 2376921 h 2557868"/>
                <a:gd name="connsiteX46" fmla="*/ 1550313 w 3093908"/>
                <a:gd name="connsiteY46" fmla="*/ 2218965 h 2557868"/>
                <a:gd name="connsiteX47" fmla="*/ 1544994 w 3093908"/>
                <a:gd name="connsiteY47" fmla="*/ 2146198 h 2557868"/>
                <a:gd name="connsiteX48" fmla="*/ 1537902 w 3093908"/>
                <a:gd name="connsiteY48" fmla="*/ 2078757 h 2557868"/>
                <a:gd name="connsiteX49" fmla="*/ 1534356 w 3093908"/>
                <a:gd name="connsiteY49" fmla="*/ 2018414 h 2557868"/>
                <a:gd name="connsiteX50" fmla="*/ 1527264 w 3093908"/>
                <a:gd name="connsiteY50" fmla="*/ 1963395 h 2557868"/>
                <a:gd name="connsiteX51" fmla="*/ 1521945 w 3093908"/>
                <a:gd name="connsiteY51" fmla="*/ 1919025 h 2557868"/>
                <a:gd name="connsiteX52" fmla="*/ 1518399 w 3093908"/>
                <a:gd name="connsiteY52" fmla="*/ 1885305 h 2557868"/>
                <a:gd name="connsiteX53" fmla="*/ 1514853 w 3093908"/>
                <a:gd name="connsiteY53" fmla="*/ 1864007 h 2557868"/>
                <a:gd name="connsiteX54" fmla="*/ 1514853 w 3093908"/>
                <a:gd name="connsiteY54" fmla="*/ 1855133 h 2557868"/>
                <a:gd name="connsiteX55" fmla="*/ 1507761 w 3093908"/>
                <a:gd name="connsiteY55" fmla="*/ 1817863 h 2557868"/>
                <a:gd name="connsiteX56" fmla="*/ 1500669 w 3093908"/>
                <a:gd name="connsiteY56" fmla="*/ 1778817 h 2557868"/>
                <a:gd name="connsiteX57" fmla="*/ 1491804 w 3093908"/>
                <a:gd name="connsiteY57" fmla="*/ 1739772 h 2557868"/>
                <a:gd name="connsiteX58" fmla="*/ 1482939 w 3093908"/>
                <a:gd name="connsiteY58" fmla="*/ 1706051 h 2557868"/>
                <a:gd name="connsiteX59" fmla="*/ 1474074 w 3093908"/>
                <a:gd name="connsiteY59" fmla="*/ 1674105 h 2557868"/>
                <a:gd name="connsiteX60" fmla="*/ 1466982 w 3093908"/>
                <a:gd name="connsiteY60" fmla="*/ 1651033 h 2557868"/>
                <a:gd name="connsiteX61" fmla="*/ 1461662 w 3093908"/>
                <a:gd name="connsiteY61" fmla="*/ 1635059 h 2557868"/>
                <a:gd name="connsiteX62" fmla="*/ 1461662 w 3093908"/>
                <a:gd name="connsiteY62" fmla="*/ 1627960 h 2557868"/>
                <a:gd name="connsiteX63" fmla="*/ 1410245 w 3093908"/>
                <a:gd name="connsiteY63" fmla="*/ 1471779 h 2557868"/>
                <a:gd name="connsiteX64" fmla="*/ 1360601 w 3093908"/>
                <a:gd name="connsiteY64" fmla="*/ 1331571 h 2557868"/>
                <a:gd name="connsiteX65" fmla="*/ 1349962 w 3093908"/>
                <a:gd name="connsiteY65" fmla="*/ 1297850 h 2557868"/>
                <a:gd name="connsiteX66" fmla="*/ 1342870 w 3093908"/>
                <a:gd name="connsiteY66" fmla="*/ 1260579 h 2557868"/>
                <a:gd name="connsiteX67" fmla="*/ 1341097 w 3093908"/>
                <a:gd name="connsiteY67" fmla="*/ 1223309 h 2557868"/>
                <a:gd name="connsiteX68" fmla="*/ 1339324 w 3093908"/>
                <a:gd name="connsiteY68" fmla="*/ 1189588 h 2557868"/>
                <a:gd name="connsiteX69" fmla="*/ 1341097 w 3093908"/>
                <a:gd name="connsiteY69" fmla="*/ 1157641 h 2557868"/>
                <a:gd name="connsiteX70" fmla="*/ 1342870 w 3093908"/>
                <a:gd name="connsiteY70" fmla="*/ 1131020 h 2557868"/>
                <a:gd name="connsiteX71" fmla="*/ 1342870 w 3093908"/>
                <a:gd name="connsiteY71" fmla="*/ 1115047 h 2557868"/>
                <a:gd name="connsiteX72" fmla="*/ 1344643 w 3093908"/>
                <a:gd name="connsiteY72" fmla="*/ 1107948 h 2557868"/>
                <a:gd name="connsiteX73" fmla="*/ 1325140 w 3093908"/>
                <a:gd name="connsiteY73" fmla="*/ 1090200 h 2557868"/>
                <a:gd name="connsiteX74" fmla="*/ 1303864 w 3093908"/>
                <a:gd name="connsiteY74" fmla="*/ 1072451 h 2557868"/>
                <a:gd name="connsiteX75" fmla="*/ 1286134 w 3093908"/>
                <a:gd name="connsiteY75" fmla="*/ 1052929 h 2557868"/>
                <a:gd name="connsiteX76" fmla="*/ 1271949 w 3093908"/>
                <a:gd name="connsiteY76" fmla="*/ 1040506 h 2557868"/>
                <a:gd name="connsiteX77" fmla="*/ 1261312 w 3093908"/>
                <a:gd name="connsiteY77" fmla="*/ 1029857 h 2557868"/>
                <a:gd name="connsiteX78" fmla="*/ 1257765 w 3093908"/>
                <a:gd name="connsiteY78" fmla="*/ 1026307 h 2557868"/>
                <a:gd name="connsiteX79" fmla="*/ 1273723 w 3093908"/>
                <a:gd name="connsiteY79" fmla="*/ 1003235 h 2557868"/>
                <a:gd name="connsiteX80" fmla="*/ 1287907 w 3093908"/>
                <a:gd name="connsiteY80" fmla="*/ 983712 h 2557868"/>
                <a:gd name="connsiteX81" fmla="*/ 1294999 w 3093908"/>
                <a:gd name="connsiteY81" fmla="*/ 978388 h 2557868"/>
                <a:gd name="connsiteX82" fmla="*/ 1300318 w 3093908"/>
                <a:gd name="connsiteY82" fmla="*/ 973064 h 2557868"/>
                <a:gd name="connsiteX83" fmla="*/ 1328686 w 3093908"/>
                <a:gd name="connsiteY83" fmla="*/ 974838 h 2557868"/>
                <a:gd name="connsiteX84" fmla="*/ 1351735 w 3093908"/>
                <a:gd name="connsiteY84" fmla="*/ 973063 h 2557868"/>
                <a:gd name="connsiteX85" fmla="*/ 1365920 w 3093908"/>
                <a:gd name="connsiteY85" fmla="*/ 971289 h 2557868"/>
                <a:gd name="connsiteX86" fmla="*/ 1374785 w 3093908"/>
                <a:gd name="connsiteY86" fmla="*/ 965965 h 2557868"/>
                <a:gd name="connsiteX87" fmla="*/ 1380104 w 3093908"/>
                <a:gd name="connsiteY87" fmla="*/ 964190 h 2557868"/>
                <a:gd name="connsiteX88" fmla="*/ 992526 w 3093908"/>
                <a:gd name="connsiteY88" fmla="*/ 897010 h 2557868"/>
                <a:gd name="connsiteX89" fmla="*/ 1002426 w 3093908"/>
                <a:gd name="connsiteY89" fmla="*/ 933418 h 2557868"/>
                <a:gd name="connsiteX90" fmla="*/ 1019133 w 3093908"/>
                <a:gd name="connsiteY90" fmla="*/ 967943 h 2557868"/>
                <a:gd name="connsiteX91" fmla="*/ 1040791 w 3093908"/>
                <a:gd name="connsiteY91" fmla="*/ 999329 h 2557868"/>
                <a:gd name="connsiteX92" fmla="*/ 1062139 w 3093908"/>
                <a:gd name="connsiteY92" fmla="*/ 1031343 h 2557868"/>
                <a:gd name="connsiteX93" fmla="*/ 1080393 w 3093908"/>
                <a:gd name="connsiteY93" fmla="*/ 1060846 h 2557868"/>
                <a:gd name="connsiteX94" fmla="*/ 1116901 w 3093908"/>
                <a:gd name="connsiteY94" fmla="*/ 1130523 h 2557868"/>
                <a:gd name="connsiteX95" fmla="*/ 1150006 w 3093908"/>
                <a:gd name="connsiteY95" fmla="*/ 1206478 h 2557868"/>
                <a:gd name="connsiteX96" fmla="*/ 1180017 w 3093908"/>
                <a:gd name="connsiteY96" fmla="*/ 1283061 h 2557868"/>
                <a:gd name="connsiteX97" fmla="*/ 1218072 w 3093908"/>
                <a:gd name="connsiteY97" fmla="*/ 1407351 h 2557868"/>
                <a:gd name="connsiteX98" fmla="*/ 1252723 w 3093908"/>
                <a:gd name="connsiteY98" fmla="*/ 1536662 h 2557868"/>
                <a:gd name="connsiteX99" fmla="*/ 1280878 w 3093908"/>
                <a:gd name="connsiteY99" fmla="*/ 1665346 h 2557868"/>
                <a:gd name="connsiteX100" fmla="*/ 1305939 w 3093908"/>
                <a:gd name="connsiteY100" fmla="*/ 1798424 h 2557868"/>
                <a:gd name="connsiteX101" fmla="*/ 1334093 w 3093908"/>
                <a:gd name="connsiteY101" fmla="*/ 1935896 h 2557868"/>
                <a:gd name="connsiteX102" fmla="*/ 1363795 w 3093908"/>
                <a:gd name="connsiteY102" fmla="*/ 2074623 h 2557868"/>
                <a:gd name="connsiteX103" fmla="*/ 1383596 w 3093908"/>
                <a:gd name="connsiteY103" fmla="*/ 2157482 h 2557868"/>
                <a:gd name="connsiteX104" fmla="*/ 1403706 w 3093908"/>
                <a:gd name="connsiteY104" fmla="*/ 2242225 h 2557868"/>
                <a:gd name="connsiteX105" fmla="*/ 1418557 w 3093908"/>
                <a:gd name="connsiteY105" fmla="*/ 2328224 h 2557868"/>
                <a:gd name="connsiteX106" fmla="*/ 1431861 w 3093908"/>
                <a:gd name="connsiteY106" fmla="*/ 2416106 h 2557868"/>
                <a:gd name="connsiteX107" fmla="*/ 1436794 w 3093908"/>
                <a:gd name="connsiteY107" fmla="*/ 2463025 h 2557868"/>
                <a:gd name="connsiteX108" fmla="*/ 748798 w 3093908"/>
                <a:gd name="connsiteY108" fmla="*/ 2557868 h 2557868"/>
                <a:gd name="connsiteX109" fmla="*/ 745632 w 3093908"/>
                <a:gd name="connsiteY109" fmla="*/ 2527213 h 2557868"/>
                <a:gd name="connsiteX110" fmla="*/ 749035 w 3093908"/>
                <a:gd name="connsiteY110" fmla="*/ 2460674 h 2557868"/>
                <a:gd name="connsiteX111" fmla="*/ 752438 w 3093908"/>
                <a:gd name="connsiteY111" fmla="*/ 2387858 h 2557868"/>
                <a:gd name="connsiteX112" fmla="*/ 757389 w 3093908"/>
                <a:gd name="connsiteY112" fmla="*/ 2313159 h 2557868"/>
                <a:gd name="connsiteX113" fmla="*/ 758936 w 3093908"/>
                <a:gd name="connsiteY113" fmla="*/ 2235321 h 2557868"/>
                <a:gd name="connsiteX114" fmla="*/ 757389 w 3093908"/>
                <a:gd name="connsiteY114" fmla="*/ 2162505 h 2557868"/>
                <a:gd name="connsiteX115" fmla="*/ 749035 w 3093908"/>
                <a:gd name="connsiteY115" fmla="*/ 2096593 h 2557868"/>
                <a:gd name="connsiteX116" fmla="*/ 730781 w 3093908"/>
                <a:gd name="connsiteY116" fmla="*/ 1899487 h 2557868"/>
                <a:gd name="connsiteX117" fmla="*/ 727378 w 3093908"/>
                <a:gd name="connsiteY117" fmla="*/ 1930873 h 2557868"/>
                <a:gd name="connsiteX118" fmla="*/ 715930 w 3093908"/>
                <a:gd name="connsiteY118" fmla="*/ 1954099 h 2557868"/>
                <a:gd name="connsiteX119" fmla="*/ 706030 w 3093908"/>
                <a:gd name="connsiteY119" fmla="*/ 1973559 h 2557868"/>
                <a:gd name="connsiteX120" fmla="*/ 697676 w 3093908"/>
                <a:gd name="connsiteY120" fmla="*/ 1990507 h 2557868"/>
                <a:gd name="connsiteX121" fmla="*/ 692726 w 3093908"/>
                <a:gd name="connsiteY121" fmla="*/ 2008711 h 2557868"/>
                <a:gd name="connsiteX122" fmla="*/ 691798 w 3093908"/>
                <a:gd name="connsiteY122" fmla="*/ 2025032 h 2557868"/>
                <a:gd name="connsiteX123" fmla="*/ 685920 w 3093908"/>
                <a:gd name="connsiteY123" fmla="*/ 2036959 h 2557868"/>
                <a:gd name="connsiteX124" fmla="*/ 676019 w 3093908"/>
                <a:gd name="connsiteY124" fmla="*/ 2058302 h 2557868"/>
                <a:gd name="connsiteX125" fmla="*/ 664571 w 3093908"/>
                <a:gd name="connsiteY125" fmla="*/ 2083411 h 2557868"/>
                <a:gd name="connsiteX126" fmla="*/ 657765 w 3093908"/>
                <a:gd name="connsiteY126" fmla="*/ 2111031 h 2557868"/>
                <a:gd name="connsiteX127" fmla="*/ 651268 w 3093908"/>
                <a:gd name="connsiteY127" fmla="*/ 2141161 h 2557868"/>
                <a:gd name="connsiteX128" fmla="*/ 647864 w 3093908"/>
                <a:gd name="connsiteY128" fmla="*/ 2164388 h 2557868"/>
                <a:gd name="connsiteX129" fmla="*/ 646317 w 3093908"/>
                <a:gd name="connsiteY129" fmla="*/ 2182592 h 2557868"/>
                <a:gd name="connsiteX130" fmla="*/ 642914 w 3093908"/>
                <a:gd name="connsiteY130" fmla="*/ 2188869 h 2557868"/>
                <a:gd name="connsiteX131" fmla="*/ 609809 w 3093908"/>
                <a:gd name="connsiteY131" fmla="*/ 2220883 h 2557868"/>
                <a:gd name="connsiteX132" fmla="*/ 578251 w 3093908"/>
                <a:gd name="connsiteY132" fmla="*/ 2247247 h 2557868"/>
                <a:gd name="connsiteX133" fmla="*/ 548550 w 3093908"/>
                <a:gd name="connsiteY133" fmla="*/ 2271729 h 2557868"/>
                <a:gd name="connsiteX134" fmla="*/ 518539 w 3093908"/>
                <a:gd name="connsiteY134" fmla="*/ 2293699 h 2557868"/>
                <a:gd name="connsiteX135" fmla="*/ 482340 w 3093908"/>
                <a:gd name="connsiteY135" fmla="*/ 2313158 h 2557868"/>
                <a:gd name="connsiteX136" fmla="*/ 437479 w 3093908"/>
                <a:gd name="connsiteY136" fmla="*/ 2330107 h 2557868"/>
                <a:gd name="connsiteX137" fmla="*/ 400971 w 3093908"/>
                <a:gd name="connsiteY137" fmla="*/ 2336384 h 2557868"/>
                <a:gd name="connsiteX138" fmla="*/ 369413 w 3093908"/>
                <a:gd name="connsiteY138" fmla="*/ 2331362 h 2557868"/>
                <a:gd name="connsiteX139" fmla="*/ 338164 w 3093908"/>
                <a:gd name="connsiteY139" fmla="*/ 2321947 h 2557868"/>
                <a:gd name="connsiteX140" fmla="*/ 311557 w 3093908"/>
                <a:gd name="connsiteY140" fmla="*/ 2301859 h 2557868"/>
                <a:gd name="connsiteX141" fmla="*/ 284949 w 3093908"/>
                <a:gd name="connsiteY141" fmla="*/ 2280517 h 2557868"/>
                <a:gd name="connsiteX142" fmla="*/ 261745 w 3093908"/>
                <a:gd name="connsiteY142" fmla="*/ 2255408 h 2557868"/>
                <a:gd name="connsiteX143" fmla="*/ 240397 w 3093908"/>
                <a:gd name="connsiteY143" fmla="*/ 2227160 h 2557868"/>
                <a:gd name="connsiteX144" fmla="*/ 222143 w 3093908"/>
                <a:gd name="connsiteY144" fmla="*/ 2200796 h 2557868"/>
                <a:gd name="connsiteX145" fmla="*/ 205435 w 3093908"/>
                <a:gd name="connsiteY145" fmla="*/ 2177570 h 2557868"/>
                <a:gd name="connsiteX146" fmla="*/ 192132 w 3093908"/>
                <a:gd name="connsiteY146" fmla="*/ 2157482 h 2557868"/>
                <a:gd name="connsiteX147" fmla="*/ 180684 w 3093908"/>
                <a:gd name="connsiteY147" fmla="*/ 2146183 h 2557868"/>
                <a:gd name="connsiteX148" fmla="*/ 147579 w 3093908"/>
                <a:gd name="connsiteY148" fmla="*/ 2106009 h 2557868"/>
                <a:gd name="connsiteX149" fmla="*/ 119425 w 3093908"/>
                <a:gd name="connsiteY149" fmla="*/ 2060185 h 2557868"/>
                <a:gd name="connsiteX150" fmla="*/ 96220 w 3093908"/>
                <a:gd name="connsiteY150" fmla="*/ 2003690 h 2557868"/>
                <a:gd name="connsiteX151" fmla="*/ 79513 w 3093908"/>
                <a:gd name="connsiteY151" fmla="*/ 1944056 h 2557868"/>
                <a:gd name="connsiteX152" fmla="*/ 66210 w 3093908"/>
                <a:gd name="connsiteY152" fmla="*/ 1877517 h 2557868"/>
                <a:gd name="connsiteX153" fmla="*/ 61259 w 3093908"/>
                <a:gd name="connsiteY153" fmla="*/ 1807839 h 2557868"/>
                <a:gd name="connsiteX154" fmla="*/ 61259 w 3093908"/>
                <a:gd name="connsiteY154" fmla="*/ 1740045 h 2557868"/>
                <a:gd name="connsiteX155" fmla="*/ 69613 w 3093908"/>
                <a:gd name="connsiteY155" fmla="*/ 1672250 h 2557868"/>
                <a:gd name="connsiteX156" fmla="*/ 74563 w 3093908"/>
                <a:gd name="connsiteY156" fmla="*/ 1640864 h 2557868"/>
                <a:gd name="connsiteX157" fmla="*/ 73016 w 3093908"/>
                <a:gd name="connsiteY157" fmla="*/ 1610733 h 2557868"/>
                <a:gd name="connsiteX158" fmla="*/ 73016 w 3093908"/>
                <a:gd name="connsiteY158" fmla="*/ 1581230 h 2557868"/>
                <a:gd name="connsiteX159" fmla="*/ 73016 w 3093908"/>
                <a:gd name="connsiteY159" fmla="*/ 1552983 h 2557868"/>
                <a:gd name="connsiteX160" fmla="*/ 76110 w 3093908"/>
                <a:gd name="connsiteY160" fmla="*/ 1529757 h 2557868"/>
                <a:gd name="connsiteX161" fmla="*/ 59713 w 3093908"/>
                <a:gd name="connsiteY161" fmla="*/ 1478283 h 2557868"/>
                <a:gd name="connsiteX162" fmla="*/ 39911 w 3093908"/>
                <a:gd name="connsiteY162" fmla="*/ 1421788 h 2557868"/>
                <a:gd name="connsiteX163" fmla="*/ 23204 w 3093908"/>
                <a:gd name="connsiteY163" fmla="*/ 1364038 h 2557868"/>
                <a:gd name="connsiteX164" fmla="*/ 8354 w 3093908"/>
                <a:gd name="connsiteY164" fmla="*/ 1307542 h 2557868"/>
                <a:gd name="connsiteX165" fmla="*/ 0 w 3093908"/>
                <a:gd name="connsiteY165" fmla="*/ 1251675 h 2557868"/>
                <a:gd name="connsiteX166" fmla="*/ 33105 w 3093908"/>
                <a:gd name="connsiteY166" fmla="*/ 1218405 h 2557868"/>
                <a:gd name="connsiteX167" fmla="*/ 79513 w 3093908"/>
                <a:gd name="connsiteY167" fmla="*/ 1192040 h 2557868"/>
                <a:gd name="connsiteX168" fmla="*/ 127469 w 3093908"/>
                <a:gd name="connsiteY168" fmla="*/ 1170070 h 2557868"/>
                <a:gd name="connsiteX169" fmla="*/ 184088 w 3093908"/>
                <a:gd name="connsiteY169" fmla="*/ 1155632 h 2557868"/>
                <a:gd name="connsiteX170" fmla="*/ 240397 w 3093908"/>
                <a:gd name="connsiteY170" fmla="*/ 1148727 h 2557868"/>
                <a:gd name="connsiteX171" fmla="*/ 255247 w 3093908"/>
                <a:gd name="connsiteY171" fmla="*/ 1158771 h 2557868"/>
                <a:gd name="connsiteX172" fmla="*/ 271645 w 3093908"/>
                <a:gd name="connsiteY172" fmla="*/ 1165048 h 2557868"/>
                <a:gd name="connsiteX173" fmla="*/ 289899 w 3093908"/>
                <a:gd name="connsiteY173" fmla="*/ 1170070 h 2557868"/>
                <a:gd name="connsiteX174" fmla="*/ 306606 w 3093908"/>
                <a:gd name="connsiteY174" fmla="*/ 1178231 h 2557868"/>
                <a:gd name="connsiteX175" fmla="*/ 321457 w 3093908"/>
                <a:gd name="connsiteY175" fmla="*/ 1192040 h 2557868"/>
                <a:gd name="connsiteX176" fmla="*/ 338164 w 3093908"/>
                <a:gd name="connsiteY176" fmla="*/ 1216522 h 2557868"/>
                <a:gd name="connsiteX177" fmla="*/ 349612 w 3093908"/>
                <a:gd name="connsiteY177" fmla="*/ 1244770 h 2557868"/>
                <a:gd name="connsiteX178" fmla="*/ 336308 w 3093908"/>
                <a:gd name="connsiteY178" fmla="*/ 1266112 h 2557868"/>
                <a:gd name="connsiteX179" fmla="*/ 331358 w 3093908"/>
                <a:gd name="connsiteY179" fmla="*/ 1288083 h 2557868"/>
                <a:gd name="connsiteX180" fmla="*/ 336308 w 3093908"/>
                <a:gd name="connsiteY180" fmla="*/ 1309425 h 2557868"/>
                <a:gd name="connsiteX181" fmla="*/ 341258 w 3093908"/>
                <a:gd name="connsiteY181" fmla="*/ 1330768 h 2557868"/>
                <a:gd name="connsiteX182" fmla="*/ 344661 w 3093908"/>
                <a:gd name="connsiteY182" fmla="*/ 1353994 h 2557868"/>
                <a:gd name="connsiteX183" fmla="*/ 343114 w 3093908"/>
                <a:gd name="connsiteY183" fmla="*/ 1377220 h 2557868"/>
                <a:gd name="connsiteX184" fmla="*/ 331358 w 3093908"/>
                <a:gd name="connsiteY184" fmla="*/ 1403584 h 2557868"/>
                <a:gd name="connsiteX185" fmla="*/ 278452 w 3093908"/>
                <a:gd name="connsiteY185" fmla="*/ 1425555 h 2557868"/>
                <a:gd name="connsiteX186" fmla="*/ 278452 w 3093908"/>
                <a:gd name="connsiteY186" fmla="*/ 1448781 h 2557868"/>
                <a:gd name="connsiteX187" fmla="*/ 279999 w 3093908"/>
                <a:gd name="connsiteY187" fmla="*/ 1472006 h 2557868"/>
                <a:gd name="connsiteX188" fmla="*/ 283402 w 3093908"/>
                <a:gd name="connsiteY188" fmla="*/ 1498371 h 2557868"/>
                <a:gd name="connsiteX189" fmla="*/ 283402 w 3093908"/>
                <a:gd name="connsiteY189" fmla="*/ 1522852 h 2557868"/>
                <a:gd name="connsiteX190" fmla="*/ 279999 w 3093908"/>
                <a:gd name="connsiteY190" fmla="*/ 1547961 h 2557868"/>
                <a:gd name="connsiteX191" fmla="*/ 275048 w 3093908"/>
                <a:gd name="connsiteY191" fmla="*/ 1568048 h 2557868"/>
                <a:gd name="connsiteX192" fmla="*/ 261745 w 3093908"/>
                <a:gd name="connsiteY192" fmla="*/ 1584369 h 2557868"/>
                <a:gd name="connsiteX193" fmla="*/ 275048 w 3093908"/>
                <a:gd name="connsiteY193" fmla="*/ 1609478 h 2557868"/>
                <a:gd name="connsiteX194" fmla="*/ 289899 w 3093908"/>
                <a:gd name="connsiteY194" fmla="*/ 1632704 h 2557868"/>
                <a:gd name="connsiteX195" fmla="*/ 306606 w 3093908"/>
                <a:gd name="connsiteY195" fmla="*/ 1654047 h 2557868"/>
                <a:gd name="connsiteX196" fmla="*/ 323004 w 3093908"/>
                <a:gd name="connsiteY196" fmla="*/ 1669112 h 2557868"/>
                <a:gd name="connsiteX197" fmla="*/ 338164 w 3093908"/>
                <a:gd name="connsiteY197" fmla="*/ 1675389 h 2557868"/>
                <a:gd name="connsiteX198" fmla="*/ 349612 w 3093908"/>
                <a:gd name="connsiteY198" fmla="*/ 1659068 h 2557868"/>
                <a:gd name="connsiteX199" fmla="*/ 357965 w 3093908"/>
                <a:gd name="connsiteY199" fmla="*/ 1630821 h 2557868"/>
                <a:gd name="connsiteX200" fmla="*/ 369413 w 3093908"/>
                <a:gd name="connsiteY200" fmla="*/ 1596296 h 2557868"/>
                <a:gd name="connsiteX201" fmla="*/ 379622 w 3093908"/>
                <a:gd name="connsiteY201" fmla="*/ 1556122 h 2557868"/>
                <a:gd name="connsiteX202" fmla="*/ 386120 w 3093908"/>
                <a:gd name="connsiteY202" fmla="*/ 1513436 h 2557868"/>
                <a:gd name="connsiteX203" fmla="*/ 394473 w 3093908"/>
                <a:gd name="connsiteY203" fmla="*/ 1472006 h 2557868"/>
                <a:gd name="connsiteX204" fmla="*/ 399423 w 3093908"/>
                <a:gd name="connsiteY204" fmla="*/ 1433715 h 2557868"/>
                <a:gd name="connsiteX205" fmla="*/ 400970 w 3093908"/>
                <a:gd name="connsiteY205" fmla="*/ 1403584 h 2557868"/>
                <a:gd name="connsiteX206" fmla="*/ 399424 w 3093908"/>
                <a:gd name="connsiteY206" fmla="*/ 1382241 h 2557868"/>
                <a:gd name="connsiteX207" fmla="*/ 407777 w 3093908"/>
                <a:gd name="connsiteY207" fmla="*/ 1380358 h 2557868"/>
                <a:gd name="connsiteX208" fmla="*/ 410871 w 3093908"/>
                <a:gd name="connsiteY208" fmla="*/ 1377220 h 2557868"/>
                <a:gd name="connsiteX209" fmla="*/ 415821 w 3093908"/>
                <a:gd name="connsiteY209" fmla="*/ 1374081 h 2557868"/>
                <a:gd name="connsiteX210" fmla="*/ 417678 w 3093908"/>
                <a:gd name="connsiteY210" fmla="*/ 1370942 h 2557868"/>
                <a:gd name="connsiteX211" fmla="*/ 420771 w 3093908"/>
                <a:gd name="connsiteY211" fmla="*/ 1367176 h 2557868"/>
                <a:gd name="connsiteX212" fmla="*/ 422628 w 3093908"/>
                <a:gd name="connsiteY212" fmla="*/ 1362154 h 2557868"/>
                <a:gd name="connsiteX213" fmla="*/ 426031 w 3093908"/>
                <a:gd name="connsiteY213" fmla="*/ 1353994 h 2557868"/>
                <a:gd name="connsiteX214" fmla="*/ 422628 w 3093908"/>
                <a:gd name="connsiteY214" fmla="*/ 1332651 h 2557868"/>
                <a:gd name="connsiteX215" fmla="*/ 426031 w 3093908"/>
                <a:gd name="connsiteY215" fmla="*/ 1302520 h 2557868"/>
                <a:gd name="connsiteX216" fmla="*/ 432528 w 3093908"/>
                <a:gd name="connsiteY216" fmla="*/ 1271134 h 2557868"/>
                <a:gd name="connsiteX217" fmla="*/ 442429 w 3093908"/>
                <a:gd name="connsiteY217" fmla="*/ 1239748 h 2557868"/>
                <a:gd name="connsiteX218" fmla="*/ 452329 w 3093908"/>
                <a:gd name="connsiteY218" fmla="*/ 1215266 h 2557868"/>
                <a:gd name="connsiteX219" fmla="*/ 465633 w 3093908"/>
                <a:gd name="connsiteY219" fmla="*/ 1195179 h 2557868"/>
                <a:gd name="connsiteX220" fmla="*/ 487290 w 3093908"/>
                <a:gd name="connsiteY220" fmla="*/ 1178231 h 2557868"/>
                <a:gd name="connsiteX221" fmla="*/ 515445 w 3093908"/>
                <a:gd name="connsiteY221" fmla="*/ 1166932 h 2557868"/>
                <a:gd name="connsiteX222" fmla="*/ 545147 w 3093908"/>
                <a:gd name="connsiteY222" fmla="*/ 1161910 h 2557868"/>
                <a:gd name="connsiteX223" fmla="*/ 576704 w 3093908"/>
                <a:gd name="connsiteY223" fmla="*/ 1155632 h 2557868"/>
                <a:gd name="connsiteX224" fmla="*/ 609809 w 3093908"/>
                <a:gd name="connsiteY224" fmla="*/ 1148727 h 2557868"/>
                <a:gd name="connsiteX225" fmla="*/ 639511 w 3093908"/>
                <a:gd name="connsiteY225" fmla="*/ 1135545 h 2557868"/>
                <a:gd name="connsiteX226" fmla="*/ 701080 w 3093908"/>
                <a:gd name="connsiteY226" fmla="*/ 1105414 h 2557868"/>
                <a:gd name="connsiteX227" fmla="*/ 767289 w 3093908"/>
                <a:gd name="connsiteY227" fmla="*/ 1072773 h 2557868"/>
                <a:gd name="connsiteX228" fmla="*/ 835355 w 3093908"/>
                <a:gd name="connsiteY228" fmla="*/ 1039503 h 2557868"/>
                <a:gd name="connsiteX229" fmla="*/ 894758 w 3093908"/>
                <a:gd name="connsiteY229" fmla="*/ 1004351 h 2557868"/>
                <a:gd name="connsiteX230" fmla="*/ 883311 w 3093908"/>
                <a:gd name="connsiteY230" fmla="*/ 994935 h 2557868"/>
                <a:gd name="connsiteX231" fmla="*/ 908062 w 3093908"/>
                <a:gd name="connsiteY231" fmla="*/ 984891 h 2557868"/>
                <a:gd name="connsiteX232" fmla="*/ 926316 w 3093908"/>
                <a:gd name="connsiteY232" fmla="*/ 969826 h 2557868"/>
                <a:gd name="connsiteX233" fmla="*/ 944570 w 3093908"/>
                <a:gd name="connsiteY233" fmla="*/ 951622 h 2557868"/>
                <a:gd name="connsiteX234" fmla="*/ 959421 w 3093908"/>
                <a:gd name="connsiteY234" fmla="*/ 931534 h 2557868"/>
                <a:gd name="connsiteX235" fmla="*/ 976128 w 3093908"/>
                <a:gd name="connsiteY235" fmla="*/ 912075 h 2557868"/>
                <a:gd name="connsiteX236" fmla="*/ 2691081 w 3093908"/>
                <a:gd name="connsiteY236" fmla="*/ 204628 h 2557868"/>
                <a:gd name="connsiteX237" fmla="*/ 2716142 w 3093908"/>
                <a:gd name="connsiteY237" fmla="*/ 202745 h 2557868"/>
                <a:gd name="connsiteX238" fmla="*/ 2745843 w 3093908"/>
                <a:gd name="connsiteY238" fmla="*/ 202745 h 2557868"/>
                <a:gd name="connsiteX239" fmla="*/ 2782351 w 3093908"/>
                <a:gd name="connsiteY239" fmla="*/ 204628 h 2557868"/>
                <a:gd name="connsiteX240" fmla="*/ 2818860 w 3093908"/>
                <a:gd name="connsiteY240" fmla="*/ 209650 h 2557868"/>
                <a:gd name="connsiteX241" fmla="*/ 2858462 w 3093908"/>
                <a:gd name="connsiteY241" fmla="*/ 217810 h 2557868"/>
                <a:gd name="connsiteX242" fmla="*/ 2891876 w 3093908"/>
                <a:gd name="connsiteY242" fmla="*/ 225971 h 2557868"/>
                <a:gd name="connsiteX243" fmla="*/ 2923124 w 3093908"/>
                <a:gd name="connsiteY243" fmla="*/ 239153 h 2557868"/>
                <a:gd name="connsiteX244" fmla="*/ 2943235 w 3093908"/>
                <a:gd name="connsiteY244" fmla="*/ 252336 h 2557868"/>
                <a:gd name="connsiteX245" fmla="*/ 2956229 w 3093908"/>
                <a:gd name="connsiteY245" fmla="*/ 269284 h 2557868"/>
                <a:gd name="connsiteX246" fmla="*/ 2961489 w 3093908"/>
                <a:gd name="connsiteY246" fmla="*/ 278700 h 2557868"/>
                <a:gd name="connsiteX247" fmla="*/ 2963036 w 3093908"/>
                <a:gd name="connsiteY247" fmla="*/ 300670 h 2557868"/>
                <a:gd name="connsiteX248" fmla="*/ 2967986 w 3093908"/>
                <a:gd name="connsiteY248" fmla="*/ 328918 h 2557868"/>
                <a:gd name="connsiteX249" fmla="*/ 2971389 w 3093908"/>
                <a:gd name="connsiteY249" fmla="*/ 358421 h 2557868"/>
                <a:gd name="connsiteX250" fmla="*/ 2976340 w 3093908"/>
                <a:gd name="connsiteY250" fmla="*/ 393573 h 2557868"/>
                <a:gd name="connsiteX251" fmla="*/ 2977886 w 3093908"/>
                <a:gd name="connsiteY251" fmla="*/ 423077 h 2557868"/>
                <a:gd name="connsiteX252" fmla="*/ 2981290 w 3093908"/>
                <a:gd name="connsiteY252" fmla="*/ 451324 h 2557868"/>
                <a:gd name="connsiteX253" fmla="*/ 2981290 w 3093908"/>
                <a:gd name="connsiteY253" fmla="*/ 471412 h 2557868"/>
                <a:gd name="connsiteX254" fmla="*/ 2969533 w 3093908"/>
                <a:gd name="connsiteY254" fmla="*/ 515980 h 2557868"/>
                <a:gd name="connsiteX255" fmla="*/ 2974483 w 3093908"/>
                <a:gd name="connsiteY255" fmla="*/ 537323 h 2557868"/>
                <a:gd name="connsiteX256" fmla="*/ 2981290 w 3093908"/>
                <a:gd name="connsiteY256" fmla="*/ 567453 h 2557868"/>
                <a:gd name="connsiteX257" fmla="*/ 2989643 w 3093908"/>
                <a:gd name="connsiteY257" fmla="*/ 596956 h 2557868"/>
                <a:gd name="connsiteX258" fmla="*/ 2996140 w 3093908"/>
                <a:gd name="connsiteY258" fmla="*/ 623321 h 2557868"/>
                <a:gd name="connsiteX259" fmla="*/ 2999544 w 3093908"/>
                <a:gd name="connsiteY259" fmla="*/ 653452 h 2557868"/>
                <a:gd name="connsiteX260" fmla="*/ 2999544 w 3093908"/>
                <a:gd name="connsiteY260" fmla="*/ 684838 h 2557868"/>
                <a:gd name="connsiteX261" fmla="*/ 2997687 w 3093908"/>
                <a:gd name="connsiteY261" fmla="*/ 714969 h 2557868"/>
                <a:gd name="connsiteX262" fmla="*/ 2996140 w 3093908"/>
                <a:gd name="connsiteY262" fmla="*/ 742589 h 2557868"/>
                <a:gd name="connsiteX263" fmla="*/ 2996141 w 3093908"/>
                <a:gd name="connsiteY263" fmla="*/ 769581 h 2557868"/>
                <a:gd name="connsiteX264" fmla="*/ 3001091 w 3093908"/>
                <a:gd name="connsiteY264" fmla="*/ 787785 h 2557868"/>
                <a:gd name="connsiteX265" fmla="*/ 3012848 w 3093908"/>
                <a:gd name="connsiteY265" fmla="*/ 802223 h 2557868"/>
                <a:gd name="connsiteX266" fmla="*/ 3027698 w 3093908"/>
                <a:gd name="connsiteY266" fmla="*/ 817288 h 2557868"/>
                <a:gd name="connsiteX267" fmla="*/ 3044096 w 3093908"/>
                <a:gd name="connsiteY267" fmla="*/ 830470 h 2557868"/>
                <a:gd name="connsiteX268" fmla="*/ 3059256 w 3093908"/>
                <a:gd name="connsiteY268" fmla="*/ 842397 h 2557868"/>
                <a:gd name="connsiteX269" fmla="*/ 3074107 w 3093908"/>
                <a:gd name="connsiteY269" fmla="*/ 853697 h 2557868"/>
                <a:gd name="connsiteX270" fmla="*/ 3087411 w 3093908"/>
                <a:gd name="connsiteY270" fmla="*/ 871900 h 2557868"/>
                <a:gd name="connsiteX271" fmla="*/ 3093908 w 3093908"/>
                <a:gd name="connsiteY271" fmla="*/ 897009 h 2557868"/>
                <a:gd name="connsiteX272" fmla="*/ 3062350 w 3093908"/>
                <a:gd name="connsiteY272" fmla="*/ 954760 h 2557868"/>
                <a:gd name="connsiteX273" fmla="*/ 3037599 w 3093908"/>
                <a:gd name="connsiteY273" fmla="*/ 1019416 h 2557868"/>
                <a:gd name="connsiteX274" fmla="*/ 3017798 w 3093908"/>
                <a:gd name="connsiteY274" fmla="*/ 1085955 h 2557868"/>
                <a:gd name="connsiteX275" fmla="*/ 2997687 w 3093908"/>
                <a:gd name="connsiteY275" fmla="*/ 1155632 h 2557868"/>
                <a:gd name="connsiteX276" fmla="*/ 2976340 w 3093908"/>
                <a:gd name="connsiteY276" fmla="*/ 1223427 h 2557868"/>
                <a:gd name="connsiteX277" fmla="*/ 2953135 w 3093908"/>
                <a:gd name="connsiteY277" fmla="*/ 1289338 h 2557868"/>
                <a:gd name="connsiteX278" fmla="*/ 2941378 w 3093908"/>
                <a:gd name="connsiteY278" fmla="*/ 1324491 h 2557868"/>
                <a:gd name="connsiteX279" fmla="*/ 2931478 w 3093908"/>
                <a:gd name="connsiteY279" fmla="*/ 1362154 h 2557868"/>
                <a:gd name="connsiteX280" fmla="*/ 2924981 w 3093908"/>
                <a:gd name="connsiteY280" fmla="*/ 1400446 h 2557868"/>
                <a:gd name="connsiteX281" fmla="*/ 2913224 w 3093908"/>
                <a:gd name="connsiteY281" fmla="*/ 1441875 h 2557868"/>
                <a:gd name="connsiteX282" fmla="*/ 2901776 w 3093908"/>
                <a:gd name="connsiteY282" fmla="*/ 1480167 h 2557868"/>
                <a:gd name="connsiteX283" fmla="*/ 2881666 w 3093908"/>
                <a:gd name="connsiteY283" fmla="*/ 1513436 h 2557868"/>
                <a:gd name="connsiteX284" fmla="*/ 2858461 w 3093908"/>
                <a:gd name="connsiteY284" fmla="*/ 1534779 h 2557868"/>
                <a:gd name="connsiteX285" fmla="*/ 2828760 w 3093908"/>
                <a:gd name="connsiteY285" fmla="*/ 1549844 h 2557868"/>
                <a:gd name="connsiteX286" fmla="*/ 2795655 w 3093908"/>
                <a:gd name="connsiteY286" fmla="*/ 1559888 h 2557868"/>
                <a:gd name="connsiteX287" fmla="*/ 2759147 w 3093908"/>
                <a:gd name="connsiteY287" fmla="*/ 1568048 h 2557868"/>
                <a:gd name="connsiteX288" fmla="*/ 2721092 w 3093908"/>
                <a:gd name="connsiteY288" fmla="*/ 1574325 h 2557868"/>
                <a:gd name="connsiteX289" fmla="*/ 2684584 w 3093908"/>
                <a:gd name="connsiteY289" fmla="*/ 1584369 h 2557868"/>
                <a:gd name="connsiteX290" fmla="*/ 2619921 w 3093908"/>
                <a:gd name="connsiteY290" fmla="*/ 1596296 h 2557868"/>
                <a:gd name="connsiteX291" fmla="*/ 2546905 w 3093908"/>
                <a:gd name="connsiteY291" fmla="*/ 1609478 h 2557868"/>
                <a:gd name="connsiteX292" fmla="*/ 2467392 w 3093908"/>
                <a:gd name="connsiteY292" fmla="*/ 1615756 h 2557868"/>
                <a:gd name="connsiteX293" fmla="*/ 2382928 w 3093908"/>
                <a:gd name="connsiteY293" fmla="*/ 1622660 h 2557868"/>
                <a:gd name="connsiteX294" fmla="*/ 2298464 w 3093908"/>
                <a:gd name="connsiteY294" fmla="*/ 1623916 h 2557868"/>
                <a:gd name="connsiteX295" fmla="*/ 2210597 w 3093908"/>
                <a:gd name="connsiteY295" fmla="*/ 1625799 h 2557868"/>
                <a:gd name="connsiteX296" fmla="*/ 2122730 w 3093908"/>
                <a:gd name="connsiteY296" fmla="*/ 1625799 h 2557868"/>
                <a:gd name="connsiteX297" fmla="*/ 2124586 w 3093908"/>
                <a:gd name="connsiteY297" fmla="*/ 1740045 h 2557868"/>
                <a:gd name="connsiteX298" fmla="*/ 2132631 w 3093908"/>
                <a:gd name="connsiteY298" fmla="*/ 1858058 h 2557868"/>
                <a:gd name="connsiteX299" fmla="*/ 2145935 w 3093908"/>
                <a:gd name="connsiteY299" fmla="*/ 1973559 h 2557868"/>
                <a:gd name="connsiteX300" fmla="*/ 2162642 w 3093908"/>
                <a:gd name="connsiteY300" fmla="*/ 2083411 h 2557868"/>
                <a:gd name="connsiteX301" fmla="*/ 2183990 w 3093908"/>
                <a:gd name="connsiteY301" fmla="*/ 2185730 h 2557868"/>
                <a:gd name="connsiteX302" fmla="*/ 2205647 w 3093908"/>
                <a:gd name="connsiteY302" fmla="*/ 2276750 h 2557868"/>
                <a:gd name="connsiteX303" fmla="*/ 2220498 w 3093908"/>
                <a:gd name="connsiteY303" fmla="*/ 2351450 h 2557868"/>
                <a:gd name="connsiteX304" fmla="*/ 2221212 w 3093908"/>
                <a:gd name="connsiteY304" fmla="*/ 2354889 h 2557868"/>
                <a:gd name="connsiteX305" fmla="*/ 2010605 w 3093908"/>
                <a:gd name="connsiteY305" fmla="*/ 2383922 h 2557868"/>
                <a:gd name="connsiteX306" fmla="*/ 2010112 w 3093908"/>
                <a:gd name="connsiteY306" fmla="*/ 2381580 h 2557868"/>
                <a:gd name="connsiteX307" fmla="*/ 1991858 w 3093908"/>
                <a:gd name="connsiteY307" fmla="*/ 2323202 h 2557868"/>
                <a:gd name="connsiteX308" fmla="*/ 1967107 w 3093908"/>
                <a:gd name="connsiteY308" fmla="*/ 2266707 h 2557868"/>
                <a:gd name="connsiteX309" fmla="*/ 1942046 w 3093908"/>
                <a:gd name="connsiteY309" fmla="*/ 2213978 h 2557868"/>
                <a:gd name="connsiteX310" fmla="*/ 1915748 w 3093908"/>
                <a:gd name="connsiteY310" fmla="*/ 2161249 h 2557868"/>
                <a:gd name="connsiteX311" fmla="*/ 1894091 w 3093908"/>
                <a:gd name="connsiteY311" fmla="*/ 2112914 h 2557868"/>
                <a:gd name="connsiteX312" fmla="*/ 1827881 w 3093908"/>
                <a:gd name="connsiteY312" fmla="*/ 1950333 h 2557868"/>
                <a:gd name="connsiteX313" fmla="*/ 1766622 w 3093908"/>
                <a:gd name="connsiteY313" fmla="*/ 1791519 h 2557868"/>
                <a:gd name="connsiteX314" fmla="*/ 1708456 w 3093908"/>
                <a:gd name="connsiteY314" fmla="*/ 1625799 h 2557868"/>
                <a:gd name="connsiteX315" fmla="*/ 1609142 w 3093908"/>
                <a:gd name="connsiteY315" fmla="*/ 1273017 h 2557868"/>
                <a:gd name="connsiteX316" fmla="*/ 1579131 w 3093908"/>
                <a:gd name="connsiteY316" fmla="*/ 1208361 h 2557868"/>
                <a:gd name="connsiteX317" fmla="*/ 1544479 w 3093908"/>
                <a:gd name="connsiteY317" fmla="*/ 1141823 h 2557868"/>
                <a:gd name="connsiteX318" fmla="*/ 1509518 w 3093908"/>
                <a:gd name="connsiteY318" fmla="*/ 1077794 h 2557868"/>
                <a:gd name="connsiteX319" fmla="*/ 1478269 w 3093908"/>
                <a:gd name="connsiteY319" fmla="*/ 1017533 h 2557868"/>
                <a:gd name="connsiteX320" fmla="*/ 1451662 w 3093908"/>
                <a:gd name="connsiteY320" fmla="*/ 923374 h 2557868"/>
                <a:gd name="connsiteX321" fmla="*/ 1468369 w 3093908"/>
                <a:gd name="connsiteY321" fmla="*/ 912075 h 2557868"/>
                <a:gd name="connsiteX322" fmla="*/ 1479816 w 3093908"/>
                <a:gd name="connsiteY322" fmla="*/ 926513 h 2557868"/>
                <a:gd name="connsiteX323" fmla="*/ 1499617 w 3093908"/>
                <a:gd name="connsiteY323" fmla="*/ 939695 h 2557868"/>
                <a:gd name="connsiteX324" fmla="*/ 1516324 w 3093908"/>
                <a:gd name="connsiteY324" fmla="*/ 951622 h 2557868"/>
                <a:gd name="connsiteX325" fmla="*/ 1534578 w 3093908"/>
                <a:gd name="connsiteY325" fmla="*/ 961665 h 2557868"/>
                <a:gd name="connsiteX326" fmla="*/ 1527772 w 3093908"/>
                <a:gd name="connsiteY326" fmla="*/ 977986 h 2557868"/>
                <a:gd name="connsiteX327" fmla="*/ 1577584 w 3093908"/>
                <a:gd name="connsiteY327" fmla="*/ 1011256 h 2557868"/>
                <a:gd name="connsiteX328" fmla="*/ 1610689 w 3093908"/>
                <a:gd name="connsiteY328" fmla="*/ 1011256 h 2557868"/>
                <a:gd name="connsiteX329" fmla="*/ 1653694 w 3093908"/>
                <a:gd name="connsiteY329" fmla="*/ 1009372 h 2557868"/>
                <a:gd name="connsiteX330" fmla="*/ 1703506 w 3093908"/>
                <a:gd name="connsiteY330" fmla="*/ 1006234 h 2557868"/>
                <a:gd name="connsiteX331" fmla="*/ 1754865 w 3093908"/>
                <a:gd name="connsiteY331" fmla="*/ 1006234 h 2557868"/>
                <a:gd name="connsiteX332" fmla="*/ 1806224 w 3093908"/>
                <a:gd name="connsiteY332" fmla="*/ 1006234 h 2557868"/>
                <a:gd name="connsiteX333" fmla="*/ 1854488 w 3093908"/>
                <a:gd name="connsiteY333" fmla="*/ 1006234 h 2557868"/>
                <a:gd name="connsiteX334" fmla="*/ 1897494 w 3093908"/>
                <a:gd name="connsiteY334" fmla="*/ 1011256 h 2557868"/>
                <a:gd name="connsiteX335" fmla="*/ 1930599 w 3093908"/>
                <a:gd name="connsiteY335" fmla="*/ 1014394 h 2557868"/>
                <a:gd name="connsiteX336" fmla="*/ 1953803 w 3093908"/>
                <a:gd name="connsiteY336" fmla="*/ 1021299 h 2557868"/>
                <a:gd name="connsiteX337" fmla="*/ 1978554 w 3093908"/>
                <a:gd name="connsiteY337" fmla="*/ 1036365 h 2557868"/>
                <a:gd name="connsiteX338" fmla="*/ 1993405 w 3093908"/>
                <a:gd name="connsiteY338" fmla="*/ 1054569 h 2557868"/>
                <a:gd name="connsiteX339" fmla="*/ 2001758 w 3093908"/>
                <a:gd name="connsiteY339" fmla="*/ 1069007 h 2557868"/>
                <a:gd name="connsiteX340" fmla="*/ 2008565 w 3093908"/>
                <a:gd name="connsiteY340" fmla="*/ 1087211 h 2557868"/>
                <a:gd name="connsiteX341" fmla="*/ 2016609 w 3093908"/>
                <a:gd name="connsiteY341" fmla="*/ 1107298 h 2557868"/>
                <a:gd name="connsiteX342" fmla="*/ 2029913 w 3093908"/>
                <a:gd name="connsiteY342" fmla="*/ 1130523 h 2557868"/>
                <a:gd name="connsiteX343" fmla="*/ 2039814 w 3093908"/>
                <a:gd name="connsiteY343" fmla="*/ 1140567 h 2557868"/>
                <a:gd name="connsiteX344" fmla="*/ 2053117 w 3093908"/>
                <a:gd name="connsiteY344" fmla="*/ 1143706 h 2557868"/>
                <a:gd name="connsiteX345" fmla="*/ 2068277 w 3093908"/>
                <a:gd name="connsiteY345" fmla="*/ 1145589 h 2557868"/>
                <a:gd name="connsiteX346" fmla="*/ 2084675 w 3093908"/>
                <a:gd name="connsiteY346" fmla="*/ 1148728 h 2557868"/>
                <a:gd name="connsiteX347" fmla="*/ 2101382 w 3093908"/>
                <a:gd name="connsiteY347" fmla="*/ 1151866 h 2557868"/>
                <a:gd name="connsiteX348" fmla="*/ 2117780 w 3093908"/>
                <a:gd name="connsiteY348" fmla="*/ 1185136 h 2557868"/>
                <a:gd name="connsiteX349" fmla="*/ 2127681 w 3093908"/>
                <a:gd name="connsiteY349" fmla="*/ 1188274 h 2557868"/>
                <a:gd name="connsiteX350" fmla="*/ 2149338 w 3093908"/>
                <a:gd name="connsiteY350" fmla="*/ 1188274 h 2557868"/>
                <a:gd name="connsiteX351" fmla="*/ 2177492 w 3093908"/>
                <a:gd name="connsiteY351" fmla="*/ 1192040 h 2557868"/>
                <a:gd name="connsiteX352" fmla="*/ 2207194 w 3093908"/>
                <a:gd name="connsiteY352" fmla="*/ 1192041 h 2557868"/>
                <a:gd name="connsiteX353" fmla="*/ 2235349 w 3093908"/>
                <a:gd name="connsiteY353" fmla="*/ 1193296 h 2557868"/>
                <a:gd name="connsiteX354" fmla="*/ 2258553 w 3093908"/>
                <a:gd name="connsiteY354" fmla="*/ 1195179 h 2557868"/>
                <a:gd name="connsiteX355" fmla="*/ 2287017 w 3093908"/>
                <a:gd name="connsiteY355" fmla="*/ 1203340 h 2557868"/>
                <a:gd name="connsiteX356" fmla="*/ 2321669 w 3093908"/>
                <a:gd name="connsiteY356" fmla="*/ 1213383 h 2557868"/>
                <a:gd name="connsiteX357" fmla="*/ 2356320 w 3093908"/>
                <a:gd name="connsiteY357" fmla="*/ 1221544 h 2557868"/>
                <a:gd name="connsiteX358" fmla="*/ 2389735 w 3093908"/>
                <a:gd name="connsiteY358" fmla="*/ 1229704 h 2557868"/>
                <a:gd name="connsiteX359" fmla="*/ 2417889 w 3093908"/>
                <a:gd name="connsiteY359" fmla="*/ 1234726 h 2557868"/>
                <a:gd name="connsiteX360" fmla="*/ 2450994 w 3093908"/>
                <a:gd name="connsiteY360" fmla="*/ 1236609 h 2557868"/>
                <a:gd name="connsiteX361" fmla="*/ 2487502 w 3093908"/>
                <a:gd name="connsiteY361" fmla="*/ 1236609 h 2557868"/>
                <a:gd name="connsiteX362" fmla="*/ 2525557 w 3093908"/>
                <a:gd name="connsiteY362" fmla="*/ 1234726 h 2557868"/>
                <a:gd name="connsiteX363" fmla="*/ 2560209 w 3093908"/>
                <a:gd name="connsiteY363" fmla="*/ 1234726 h 2557868"/>
                <a:gd name="connsiteX364" fmla="*/ 2591767 w 3093908"/>
                <a:gd name="connsiteY364" fmla="*/ 1239748 h 2557868"/>
                <a:gd name="connsiteX365" fmla="*/ 2600120 w 3093908"/>
                <a:gd name="connsiteY365" fmla="*/ 1221543 h 2557868"/>
                <a:gd name="connsiteX366" fmla="*/ 2613424 w 3093908"/>
                <a:gd name="connsiteY366" fmla="*/ 1208362 h 2557868"/>
                <a:gd name="connsiteX367" fmla="*/ 2626728 w 3093908"/>
                <a:gd name="connsiteY367" fmla="*/ 1193296 h 2557868"/>
                <a:gd name="connsiteX368" fmla="*/ 2634772 w 3093908"/>
                <a:gd name="connsiteY368" fmla="*/ 1180114 h 2557868"/>
                <a:gd name="connsiteX369" fmla="*/ 2643125 w 3093908"/>
                <a:gd name="connsiteY369" fmla="*/ 1161910 h 2557868"/>
                <a:gd name="connsiteX370" fmla="*/ 2644672 w 3093908"/>
                <a:gd name="connsiteY370" fmla="*/ 1143706 h 2557868"/>
                <a:gd name="connsiteX371" fmla="*/ 2643126 w 3093908"/>
                <a:gd name="connsiteY371" fmla="*/ 1130523 h 2557868"/>
                <a:gd name="connsiteX372" fmla="*/ 2643126 w 3093908"/>
                <a:gd name="connsiteY372" fmla="*/ 1115458 h 2557868"/>
                <a:gd name="connsiteX373" fmla="*/ 2644673 w 3093908"/>
                <a:gd name="connsiteY373" fmla="*/ 1097254 h 2557868"/>
                <a:gd name="connsiteX374" fmla="*/ 2651479 w 3093908"/>
                <a:gd name="connsiteY374" fmla="*/ 1070889 h 2557868"/>
                <a:gd name="connsiteX375" fmla="*/ 2669734 w 3093908"/>
                <a:gd name="connsiteY375" fmla="*/ 1031343 h 2557868"/>
                <a:gd name="connsiteX376" fmla="*/ 2691081 w 3093908"/>
                <a:gd name="connsiteY376" fmla="*/ 991168 h 2557868"/>
                <a:gd name="connsiteX377" fmla="*/ 2706241 w 3093908"/>
                <a:gd name="connsiteY377" fmla="*/ 951621 h 2557868"/>
                <a:gd name="connsiteX378" fmla="*/ 2712738 w 3093908"/>
                <a:gd name="connsiteY378" fmla="*/ 923374 h 2557868"/>
                <a:gd name="connsiteX379" fmla="*/ 2719545 w 3093908"/>
                <a:gd name="connsiteY379" fmla="*/ 888849 h 2557868"/>
                <a:gd name="connsiteX380" fmla="*/ 2722639 w 3093908"/>
                <a:gd name="connsiteY380" fmla="*/ 853697 h 2557868"/>
                <a:gd name="connsiteX381" fmla="*/ 2729446 w 3093908"/>
                <a:gd name="connsiteY381" fmla="*/ 820427 h 2557868"/>
                <a:gd name="connsiteX382" fmla="*/ 2735943 w 3093908"/>
                <a:gd name="connsiteY382" fmla="*/ 790924 h 2557868"/>
                <a:gd name="connsiteX383" fmla="*/ 2744297 w 3093908"/>
                <a:gd name="connsiteY383" fmla="*/ 765815 h 2557868"/>
                <a:gd name="connsiteX384" fmla="*/ 2757600 w 3093908"/>
                <a:gd name="connsiteY384" fmla="*/ 747611 h 2557868"/>
                <a:gd name="connsiteX385" fmla="*/ 2772451 w 3093908"/>
                <a:gd name="connsiteY385" fmla="*/ 728152 h 2557868"/>
                <a:gd name="connsiteX386" fmla="*/ 2782351 w 3093908"/>
                <a:gd name="connsiteY386" fmla="*/ 706181 h 2557868"/>
                <a:gd name="connsiteX387" fmla="*/ 2788849 w 3093908"/>
                <a:gd name="connsiteY387" fmla="*/ 677933 h 2557868"/>
                <a:gd name="connsiteX388" fmla="*/ 2788849 w 3093908"/>
                <a:gd name="connsiteY388" fmla="*/ 656591 h 2557868"/>
                <a:gd name="connsiteX389" fmla="*/ 2788849 w 3093908"/>
                <a:gd name="connsiteY389" fmla="*/ 638387 h 2557868"/>
                <a:gd name="connsiteX390" fmla="*/ 2787302 w 3093908"/>
                <a:gd name="connsiteY390" fmla="*/ 618299 h 2557868"/>
                <a:gd name="connsiteX391" fmla="*/ 2785754 w 3093908"/>
                <a:gd name="connsiteY391" fmla="*/ 598840 h 2557868"/>
                <a:gd name="connsiteX392" fmla="*/ 2788849 w 3093908"/>
                <a:gd name="connsiteY392" fmla="*/ 575614 h 2557868"/>
                <a:gd name="connsiteX393" fmla="*/ 2749247 w 3093908"/>
                <a:gd name="connsiteY393" fmla="*/ 540461 h 2557868"/>
                <a:gd name="connsiteX394" fmla="*/ 2709335 w 3093908"/>
                <a:gd name="connsiteY394" fmla="*/ 502798 h 2557868"/>
                <a:gd name="connsiteX395" fmla="*/ 2676230 w 3093908"/>
                <a:gd name="connsiteY395" fmla="*/ 461368 h 2557868"/>
                <a:gd name="connsiteX396" fmla="*/ 2648076 w 3093908"/>
                <a:gd name="connsiteY396" fmla="*/ 414916 h 2557868"/>
                <a:gd name="connsiteX397" fmla="*/ 2624872 w 3093908"/>
                <a:gd name="connsiteY397" fmla="*/ 361559 h 2557868"/>
                <a:gd name="connsiteX398" fmla="*/ 2598573 w 3093908"/>
                <a:gd name="connsiteY398" fmla="*/ 275561 h 2557868"/>
                <a:gd name="connsiteX399" fmla="*/ 2619921 w 3093908"/>
                <a:gd name="connsiteY399" fmla="*/ 260496 h 2557868"/>
                <a:gd name="connsiteX400" fmla="*/ 2644673 w 3093908"/>
                <a:gd name="connsiteY400" fmla="*/ 254219 h 2557868"/>
                <a:gd name="connsiteX401" fmla="*/ 2673137 w 3093908"/>
                <a:gd name="connsiteY401" fmla="*/ 241036 h 2557868"/>
                <a:gd name="connsiteX402" fmla="*/ 1148920 w 3093908"/>
                <a:gd name="connsiteY402" fmla="*/ 0 h 2557868"/>
                <a:gd name="connsiteX403" fmla="*/ 1238794 w 3093908"/>
                <a:gd name="connsiteY403" fmla="*/ 28794 h 2557868"/>
                <a:gd name="connsiteX404" fmla="*/ 1257447 w 3093908"/>
                <a:gd name="connsiteY404" fmla="*/ 42343 h 2557868"/>
                <a:gd name="connsiteX405" fmla="*/ 1267621 w 3093908"/>
                <a:gd name="connsiteY405" fmla="*/ 62668 h 2557868"/>
                <a:gd name="connsiteX406" fmla="*/ 1276100 w 3093908"/>
                <a:gd name="connsiteY406" fmla="*/ 81299 h 2557868"/>
                <a:gd name="connsiteX407" fmla="*/ 1286274 w 3093908"/>
                <a:gd name="connsiteY407" fmla="*/ 103318 h 2557868"/>
                <a:gd name="connsiteX408" fmla="*/ 1294753 w 3093908"/>
                <a:gd name="connsiteY408" fmla="*/ 123643 h 2557868"/>
                <a:gd name="connsiteX409" fmla="*/ 1350712 w 3093908"/>
                <a:gd name="connsiteY409" fmla="*/ 155824 h 2557868"/>
                <a:gd name="connsiteX410" fmla="*/ 1371061 w 3093908"/>
                <a:gd name="connsiteY410" fmla="*/ 176149 h 2557868"/>
                <a:gd name="connsiteX411" fmla="*/ 1393105 w 3093908"/>
                <a:gd name="connsiteY411" fmla="*/ 204942 h 2557868"/>
                <a:gd name="connsiteX412" fmla="*/ 1413454 w 3093908"/>
                <a:gd name="connsiteY412" fmla="*/ 237123 h 2557868"/>
                <a:gd name="connsiteX413" fmla="*/ 1428715 w 3093908"/>
                <a:gd name="connsiteY413" fmla="*/ 270998 h 2557868"/>
                <a:gd name="connsiteX414" fmla="*/ 1442281 w 3093908"/>
                <a:gd name="connsiteY414" fmla="*/ 296404 h 2557868"/>
                <a:gd name="connsiteX415" fmla="*/ 1442281 w 3093908"/>
                <a:gd name="connsiteY415" fmla="*/ 379397 h 2557868"/>
                <a:gd name="connsiteX416" fmla="*/ 1447368 w 3093908"/>
                <a:gd name="connsiteY416" fmla="*/ 406497 h 2557868"/>
                <a:gd name="connsiteX417" fmla="*/ 1457543 w 3093908"/>
                <a:gd name="connsiteY417" fmla="*/ 425129 h 2557868"/>
                <a:gd name="connsiteX418" fmla="*/ 1466021 w 3093908"/>
                <a:gd name="connsiteY418" fmla="*/ 443760 h 2557868"/>
                <a:gd name="connsiteX419" fmla="*/ 1472804 w 3093908"/>
                <a:gd name="connsiteY419" fmla="*/ 460697 h 2557868"/>
                <a:gd name="connsiteX420" fmla="*/ 1479587 w 3093908"/>
                <a:gd name="connsiteY420" fmla="*/ 475941 h 2557868"/>
                <a:gd name="connsiteX421" fmla="*/ 1482979 w 3093908"/>
                <a:gd name="connsiteY421" fmla="*/ 494572 h 2557868"/>
                <a:gd name="connsiteX422" fmla="*/ 1482979 w 3093908"/>
                <a:gd name="connsiteY422" fmla="*/ 516590 h 2557868"/>
                <a:gd name="connsiteX423" fmla="*/ 1481283 w 3093908"/>
                <a:gd name="connsiteY423" fmla="*/ 543690 h 2557868"/>
                <a:gd name="connsiteX424" fmla="*/ 1474500 w 3093908"/>
                <a:gd name="connsiteY424" fmla="*/ 580952 h 2557868"/>
                <a:gd name="connsiteX425" fmla="*/ 1467717 w 3093908"/>
                <a:gd name="connsiteY425" fmla="*/ 618215 h 2557868"/>
                <a:gd name="connsiteX426" fmla="*/ 1467717 w 3093908"/>
                <a:gd name="connsiteY426" fmla="*/ 652089 h 2557868"/>
                <a:gd name="connsiteX427" fmla="*/ 1467717 w 3093908"/>
                <a:gd name="connsiteY427" fmla="*/ 677495 h 2557868"/>
                <a:gd name="connsiteX428" fmla="*/ 1469413 w 3093908"/>
                <a:gd name="connsiteY428" fmla="*/ 699514 h 2557868"/>
                <a:gd name="connsiteX429" fmla="*/ 1469413 w 3093908"/>
                <a:gd name="connsiteY429" fmla="*/ 721533 h 2557868"/>
                <a:gd name="connsiteX430" fmla="*/ 1466021 w 3093908"/>
                <a:gd name="connsiteY430" fmla="*/ 740164 h 2557868"/>
                <a:gd name="connsiteX431" fmla="*/ 1457543 w 3093908"/>
                <a:gd name="connsiteY431" fmla="*/ 758795 h 2557868"/>
                <a:gd name="connsiteX432" fmla="*/ 1437194 w 3093908"/>
                <a:gd name="connsiteY432" fmla="*/ 779120 h 2557868"/>
                <a:gd name="connsiteX433" fmla="*/ 1406671 w 3093908"/>
                <a:gd name="connsiteY433" fmla="*/ 802832 h 2557868"/>
                <a:gd name="connsiteX434" fmla="*/ 1406671 w 3093908"/>
                <a:gd name="connsiteY434" fmla="*/ 860419 h 2557868"/>
                <a:gd name="connsiteX435" fmla="*/ 1420237 w 3093908"/>
                <a:gd name="connsiteY435" fmla="*/ 863807 h 2557868"/>
                <a:gd name="connsiteX436" fmla="*/ 1423628 w 3093908"/>
                <a:gd name="connsiteY436" fmla="*/ 870582 h 2557868"/>
                <a:gd name="connsiteX437" fmla="*/ 1423628 w 3093908"/>
                <a:gd name="connsiteY437" fmla="*/ 882438 h 2557868"/>
                <a:gd name="connsiteX438" fmla="*/ 1423628 w 3093908"/>
                <a:gd name="connsiteY438" fmla="*/ 897682 h 2557868"/>
                <a:gd name="connsiteX439" fmla="*/ 1410062 w 3093908"/>
                <a:gd name="connsiteY439" fmla="*/ 912925 h 2557868"/>
                <a:gd name="connsiteX440" fmla="*/ 1401584 w 3093908"/>
                <a:gd name="connsiteY440" fmla="*/ 926475 h 2557868"/>
                <a:gd name="connsiteX441" fmla="*/ 1388018 w 3093908"/>
                <a:gd name="connsiteY441" fmla="*/ 938332 h 2557868"/>
                <a:gd name="connsiteX442" fmla="*/ 1372756 w 3093908"/>
                <a:gd name="connsiteY442" fmla="*/ 948494 h 2557868"/>
                <a:gd name="connsiteX443" fmla="*/ 1345625 w 3093908"/>
                <a:gd name="connsiteY443" fmla="*/ 934944 h 2557868"/>
                <a:gd name="connsiteX444" fmla="*/ 1308319 w 3093908"/>
                <a:gd name="connsiteY444" fmla="*/ 923088 h 2557868"/>
                <a:gd name="connsiteX445" fmla="*/ 1264230 w 3093908"/>
                <a:gd name="connsiteY445" fmla="*/ 912925 h 2557868"/>
                <a:gd name="connsiteX446" fmla="*/ 1216749 w 3093908"/>
                <a:gd name="connsiteY446" fmla="*/ 901069 h 2557868"/>
                <a:gd name="connsiteX447" fmla="*/ 1169269 w 3093908"/>
                <a:gd name="connsiteY447" fmla="*/ 890907 h 2557868"/>
                <a:gd name="connsiteX448" fmla="*/ 1123484 w 3093908"/>
                <a:gd name="connsiteY448" fmla="*/ 879050 h 2557868"/>
                <a:gd name="connsiteX449" fmla="*/ 1079395 w 3093908"/>
                <a:gd name="connsiteY449" fmla="*/ 867194 h 2557868"/>
                <a:gd name="connsiteX450" fmla="*/ 1043785 w 3093908"/>
                <a:gd name="connsiteY450" fmla="*/ 851951 h 2557868"/>
                <a:gd name="connsiteX451" fmla="*/ 1014957 w 3093908"/>
                <a:gd name="connsiteY451" fmla="*/ 836707 h 2557868"/>
                <a:gd name="connsiteX452" fmla="*/ 999696 w 3093908"/>
                <a:gd name="connsiteY452" fmla="*/ 814688 h 2557868"/>
                <a:gd name="connsiteX453" fmla="*/ 996304 w 3093908"/>
                <a:gd name="connsiteY453" fmla="*/ 802832 h 2557868"/>
                <a:gd name="connsiteX454" fmla="*/ 996304 w 3093908"/>
                <a:gd name="connsiteY454" fmla="*/ 787588 h 2557868"/>
                <a:gd name="connsiteX455" fmla="*/ 996304 w 3093908"/>
                <a:gd name="connsiteY455" fmla="*/ 774039 h 2557868"/>
                <a:gd name="connsiteX456" fmla="*/ 992913 w 3093908"/>
                <a:gd name="connsiteY456" fmla="*/ 763876 h 2557868"/>
                <a:gd name="connsiteX457" fmla="*/ 970868 w 3093908"/>
                <a:gd name="connsiteY457" fmla="*/ 730002 h 2557868"/>
                <a:gd name="connsiteX458" fmla="*/ 938650 w 3093908"/>
                <a:gd name="connsiteY458" fmla="*/ 696127 h 2557868"/>
                <a:gd name="connsiteX459" fmla="*/ 903039 w 3093908"/>
                <a:gd name="connsiteY459" fmla="*/ 660558 h 2557868"/>
                <a:gd name="connsiteX460" fmla="*/ 865733 w 3093908"/>
                <a:gd name="connsiteY460" fmla="*/ 628377 h 2557868"/>
                <a:gd name="connsiteX461" fmla="*/ 836906 w 3093908"/>
                <a:gd name="connsiteY461" fmla="*/ 596196 h 2557868"/>
                <a:gd name="connsiteX462" fmla="*/ 813166 w 3093908"/>
                <a:gd name="connsiteY462" fmla="*/ 562321 h 2557868"/>
                <a:gd name="connsiteX463" fmla="*/ 796208 w 3093908"/>
                <a:gd name="connsiteY463" fmla="*/ 519978 h 2557868"/>
                <a:gd name="connsiteX464" fmla="*/ 782642 w 3093908"/>
                <a:gd name="connsiteY464" fmla="*/ 472553 h 2557868"/>
                <a:gd name="connsiteX465" fmla="*/ 775860 w 3093908"/>
                <a:gd name="connsiteY465" fmla="*/ 420047 h 2557868"/>
                <a:gd name="connsiteX466" fmla="*/ 775860 w 3093908"/>
                <a:gd name="connsiteY466" fmla="*/ 365847 h 2557868"/>
                <a:gd name="connsiteX467" fmla="*/ 782642 w 3093908"/>
                <a:gd name="connsiteY467" fmla="*/ 316729 h 2557868"/>
                <a:gd name="connsiteX468" fmla="*/ 794513 w 3093908"/>
                <a:gd name="connsiteY468" fmla="*/ 267611 h 2557868"/>
                <a:gd name="connsiteX469" fmla="*/ 809774 w 3093908"/>
                <a:gd name="connsiteY469" fmla="*/ 228655 h 2557868"/>
                <a:gd name="connsiteX470" fmla="*/ 831819 w 3093908"/>
                <a:gd name="connsiteY470" fmla="*/ 196474 h 2557868"/>
                <a:gd name="connsiteX471" fmla="*/ 819949 w 3093908"/>
                <a:gd name="connsiteY471" fmla="*/ 177843 h 2557868"/>
                <a:gd name="connsiteX472" fmla="*/ 826731 w 3093908"/>
                <a:gd name="connsiteY472" fmla="*/ 177842 h 2557868"/>
                <a:gd name="connsiteX473" fmla="*/ 841993 w 3093908"/>
                <a:gd name="connsiteY473" fmla="*/ 171067 h 2557868"/>
                <a:gd name="connsiteX474" fmla="*/ 852167 w 3093908"/>
                <a:gd name="connsiteY474" fmla="*/ 157517 h 2557868"/>
                <a:gd name="connsiteX475" fmla="*/ 862342 w 3093908"/>
                <a:gd name="connsiteY475" fmla="*/ 142274 h 2557868"/>
                <a:gd name="connsiteX476" fmla="*/ 870821 w 3093908"/>
                <a:gd name="connsiteY476" fmla="*/ 130418 h 2557868"/>
                <a:gd name="connsiteX477" fmla="*/ 880995 w 3093908"/>
                <a:gd name="connsiteY477" fmla="*/ 118562 h 2557868"/>
                <a:gd name="connsiteX478" fmla="*/ 916605 w 3093908"/>
                <a:gd name="connsiteY478" fmla="*/ 99931 h 2557868"/>
                <a:gd name="connsiteX479" fmla="*/ 952215 w 3093908"/>
                <a:gd name="connsiteY479" fmla="*/ 86381 h 2557868"/>
                <a:gd name="connsiteX480" fmla="*/ 989521 w 3093908"/>
                <a:gd name="connsiteY480" fmla="*/ 67749 h 2557868"/>
                <a:gd name="connsiteX481" fmla="*/ 992913 w 3093908"/>
                <a:gd name="connsiteY481" fmla="*/ 67749 h 2557868"/>
                <a:gd name="connsiteX482" fmla="*/ 999696 w 3093908"/>
                <a:gd name="connsiteY482" fmla="*/ 40650 h 2557868"/>
                <a:gd name="connsiteX483" fmla="*/ 1014957 w 3093908"/>
                <a:gd name="connsiteY483" fmla="*/ 42343 h 2557868"/>
                <a:gd name="connsiteX484" fmla="*/ 1026827 w 3093908"/>
                <a:gd name="connsiteY484" fmla="*/ 44037 h 2557868"/>
                <a:gd name="connsiteX485" fmla="*/ 1037002 w 3093908"/>
                <a:gd name="connsiteY485" fmla="*/ 45731 h 2557868"/>
                <a:gd name="connsiteX486" fmla="*/ 1050568 w 3093908"/>
                <a:gd name="connsiteY486" fmla="*/ 50812 h 2557868"/>
                <a:gd name="connsiteX487" fmla="*/ 1052263 w 3093908"/>
                <a:gd name="connsiteY487" fmla="*/ 42343 h 2557868"/>
                <a:gd name="connsiteX488" fmla="*/ 1055655 w 3093908"/>
                <a:gd name="connsiteY488" fmla="*/ 35568 h 2557868"/>
                <a:gd name="connsiteX489" fmla="*/ 1057351 w 3093908"/>
                <a:gd name="connsiteY489" fmla="*/ 30487 h 2557868"/>
                <a:gd name="connsiteX490" fmla="*/ 1060742 w 3093908"/>
                <a:gd name="connsiteY490" fmla="*/ 28793 h 2557868"/>
                <a:gd name="connsiteX491" fmla="*/ 1065829 w 3093908"/>
                <a:gd name="connsiteY491" fmla="*/ 27100 h 2557868"/>
                <a:gd name="connsiteX492" fmla="*/ 1072612 w 3093908"/>
                <a:gd name="connsiteY492" fmla="*/ 25406 h 2557868"/>
                <a:gd name="connsiteX493" fmla="*/ 1082786 w 3093908"/>
                <a:gd name="connsiteY493" fmla="*/ 22018 h 2557868"/>
                <a:gd name="connsiteX494" fmla="*/ 1104831 w 3093908"/>
                <a:gd name="connsiteY494" fmla="*/ 15243 h 2557868"/>
                <a:gd name="connsiteX495" fmla="*/ 1126875 w 3093908"/>
                <a:gd name="connsiteY495" fmla="*/ 8469 h 25578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</a:cxnLst>
              <a:rect l="l" t="t" r="r" b="b"/>
              <a:pathLst>
                <a:path w="3093908" h="2557868">
                  <a:moveTo>
                    <a:pt x="1380104" y="960640"/>
                  </a:moveTo>
                  <a:lnTo>
                    <a:pt x="1404926" y="974839"/>
                  </a:lnTo>
                  <a:lnTo>
                    <a:pt x="1419110" y="987262"/>
                  </a:lnTo>
                  <a:lnTo>
                    <a:pt x="1426202" y="994361"/>
                  </a:lnTo>
                  <a:lnTo>
                    <a:pt x="1426202" y="997911"/>
                  </a:lnTo>
                  <a:lnTo>
                    <a:pt x="1419110" y="1026307"/>
                  </a:lnTo>
                  <a:lnTo>
                    <a:pt x="1417337" y="1045830"/>
                  </a:lnTo>
                  <a:lnTo>
                    <a:pt x="1413791" y="1058253"/>
                  </a:lnTo>
                  <a:lnTo>
                    <a:pt x="1413791" y="1065352"/>
                  </a:lnTo>
                  <a:lnTo>
                    <a:pt x="1413791" y="1067128"/>
                  </a:lnTo>
                  <a:lnTo>
                    <a:pt x="1420883" y="1090200"/>
                  </a:lnTo>
                  <a:lnTo>
                    <a:pt x="1427975" y="1120371"/>
                  </a:lnTo>
                  <a:lnTo>
                    <a:pt x="1442159" y="1143443"/>
                  </a:lnTo>
                  <a:lnTo>
                    <a:pt x="1452797" y="1161191"/>
                  </a:lnTo>
                  <a:lnTo>
                    <a:pt x="1461662" y="1175389"/>
                  </a:lnTo>
                  <a:lnTo>
                    <a:pt x="1466982" y="1177164"/>
                  </a:lnTo>
                  <a:lnTo>
                    <a:pt x="1491804" y="1205561"/>
                  </a:lnTo>
                  <a:lnTo>
                    <a:pt x="1507761" y="1223308"/>
                  </a:lnTo>
                  <a:lnTo>
                    <a:pt x="1518399" y="1237507"/>
                  </a:lnTo>
                  <a:lnTo>
                    <a:pt x="1520172" y="1241056"/>
                  </a:lnTo>
                  <a:lnTo>
                    <a:pt x="1543221" y="1290751"/>
                  </a:lnTo>
                  <a:lnTo>
                    <a:pt x="1566271" y="1342219"/>
                  </a:lnTo>
                  <a:lnTo>
                    <a:pt x="1589320" y="1395463"/>
                  </a:lnTo>
                  <a:lnTo>
                    <a:pt x="1608823" y="1448707"/>
                  </a:lnTo>
                  <a:lnTo>
                    <a:pt x="1628326" y="1501950"/>
                  </a:lnTo>
                  <a:lnTo>
                    <a:pt x="1646057" y="1551644"/>
                  </a:lnTo>
                  <a:lnTo>
                    <a:pt x="1662014" y="1597789"/>
                  </a:lnTo>
                  <a:lnTo>
                    <a:pt x="1676198" y="1638609"/>
                  </a:lnTo>
                  <a:lnTo>
                    <a:pt x="1685063" y="1674105"/>
                  </a:lnTo>
                  <a:lnTo>
                    <a:pt x="1693928" y="1698952"/>
                  </a:lnTo>
                  <a:lnTo>
                    <a:pt x="1699247" y="1714925"/>
                  </a:lnTo>
                  <a:lnTo>
                    <a:pt x="1701020" y="1722024"/>
                  </a:lnTo>
                  <a:lnTo>
                    <a:pt x="1715204" y="1762844"/>
                  </a:lnTo>
                  <a:lnTo>
                    <a:pt x="1725842" y="1814313"/>
                  </a:lnTo>
                  <a:lnTo>
                    <a:pt x="1740026" y="1871106"/>
                  </a:lnTo>
                  <a:lnTo>
                    <a:pt x="1752438" y="1933224"/>
                  </a:lnTo>
                  <a:lnTo>
                    <a:pt x="1763076" y="2000666"/>
                  </a:lnTo>
                  <a:lnTo>
                    <a:pt x="1775487" y="2066333"/>
                  </a:lnTo>
                  <a:lnTo>
                    <a:pt x="1784352" y="2135550"/>
                  </a:lnTo>
                  <a:lnTo>
                    <a:pt x="1793217" y="2199442"/>
                  </a:lnTo>
                  <a:lnTo>
                    <a:pt x="1802082" y="2265109"/>
                  </a:lnTo>
                  <a:lnTo>
                    <a:pt x="1810947" y="2321902"/>
                  </a:lnTo>
                  <a:lnTo>
                    <a:pt x="1816266" y="2371596"/>
                  </a:lnTo>
                  <a:lnTo>
                    <a:pt x="1822384" y="2409869"/>
                  </a:lnTo>
                  <a:lnTo>
                    <a:pt x="1568614" y="2444853"/>
                  </a:lnTo>
                  <a:lnTo>
                    <a:pt x="1560952" y="2376921"/>
                  </a:lnTo>
                  <a:lnTo>
                    <a:pt x="1550313" y="2218965"/>
                  </a:lnTo>
                  <a:lnTo>
                    <a:pt x="1544994" y="2146198"/>
                  </a:lnTo>
                  <a:lnTo>
                    <a:pt x="1537902" y="2078757"/>
                  </a:lnTo>
                  <a:lnTo>
                    <a:pt x="1534356" y="2018414"/>
                  </a:lnTo>
                  <a:lnTo>
                    <a:pt x="1527264" y="1963395"/>
                  </a:lnTo>
                  <a:lnTo>
                    <a:pt x="1521945" y="1919025"/>
                  </a:lnTo>
                  <a:lnTo>
                    <a:pt x="1518399" y="1885305"/>
                  </a:lnTo>
                  <a:lnTo>
                    <a:pt x="1514853" y="1864007"/>
                  </a:lnTo>
                  <a:lnTo>
                    <a:pt x="1514853" y="1855133"/>
                  </a:lnTo>
                  <a:lnTo>
                    <a:pt x="1507761" y="1817863"/>
                  </a:lnTo>
                  <a:lnTo>
                    <a:pt x="1500669" y="1778817"/>
                  </a:lnTo>
                  <a:lnTo>
                    <a:pt x="1491804" y="1739772"/>
                  </a:lnTo>
                  <a:lnTo>
                    <a:pt x="1482939" y="1706051"/>
                  </a:lnTo>
                  <a:lnTo>
                    <a:pt x="1474074" y="1674105"/>
                  </a:lnTo>
                  <a:lnTo>
                    <a:pt x="1466982" y="1651033"/>
                  </a:lnTo>
                  <a:lnTo>
                    <a:pt x="1461662" y="1635059"/>
                  </a:lnTo>
                  <a:lnTo>
                    <a:pt x="1461662" y="1627960"/>
                  </a:lnTo>
                  <a:lnTo>
                    <a:pt x="1410245" y="1471779"/>
                  </a:lnTo>
                  <a:lnTo>
                    <a:pt x="1360601" y="1331571"/>
                  </a:lnTo>
                  <a:lnTo>
                    <a:pt x="1349962" y="1297850"/>
                  </a:lnTo>
                  <a:lnTo>
                    <a:pt x="1342870" y="1260579"/>
                  </a:lnTo>
                  <a:lnTo>
                    <a:pt x="1341097" y="1223309"/>
                  </a:lnTo>
                  <a:lnTo>
                    <a:pt x="1339324" y="1189588"/>
                  </a:lnTo>
                  <a:lnTo>
                    <a:pt x="1341097" y="1157641"/>
                  </a:lnTo>
                  <a:lnTo>
                    <a:pt x="1342870" y="1131020"/>
                  </a:lnTo>
                  <a:lnTo>
                    <a:pt x="1342870" y="1115047"/>
                  </a:lnTo>
                  <a:lnTo>
                    <a:pt x="1344643" y="1107948"/>
                  </a:lnTo>
                  <a:lnTo>
                    <a:pt x="1325140" y="1090200"/>
                  </a:lnTo>
                  <a:lnTo>
                    <a:pt x="1303864" y="1072451"/>
                  </a:lnTo>
                  <a:lnTo>
                    <a:pt x="1286134" y="1052929"/>
                  </a:lnTo>
                  <a:lnTo>
                    <a:pt x="1271949" y="1040506"/>
                  </a:lnTo>
                  <a:lnTo>
                    <a:pt x="1261312" y="1029857"/>
                  </a:lnTo>
                  <a:lnTo>
                    <a:pt x="1257765" y="1026307"/>
                  </a:lnTo>
                  <a:lnTo>
                    <a:pt x="1273723" y="1003235"/>
                  </a:lnTo>
                  <a:lnTo>
                    <a:pt x="1287907" y="983712"/>
                  </a:lnTo>
                  <a:lnTo>
                    <a:pt x="1294999" y="978388"/>
                  </a:lnTo>
                  <a:lnTo>
                    <a:pt x="1300318" y="973064"/>
                  </a:lnTo>
                  <a:lnTo>
                    <a:pt x="1328686" y="974838"/>
                  </a:lnTo>
                  <a:lnTo>
                    <a:pt x="1351735" y="973063"/>
                  </a:lnTo>
                  <a:lnTo>
                    <a:pt x="1365920" y="971289"/>
                  </a:lnTo>
                  <a:lnTo>
                    <a:pt x="1374785" y="965965"/>
                  </a:lnTo>
                  <a:lnTo>
                    <a:pt x="1380104" y="964190"/>
                  </a:lnTo>
                  <a:close/>
                  <a:moveTo>
                    <a:pt x="992526" y="897010"/>
                  </a:moveTo>
                  <a:cubicBezTo>
                    <a:pt x="995929" y="908936"/>
                    <a:pt x="999023" y="921491"/>
                    <a:pt x="1002426" y="933418"/>
                  </a:cubicBezTo>
                  <a:cubicBezTo>
                    <a:pt x="1007995" y="944716"/>
                    <a:pt x="1013564" y="956643"/>
                    <a:pt x="1019133" y="967943"/>
                  </a:cubicBezTo>
                  <a:cubicBezTo>
                    <a:pt x="1026249" y="978614"/>
                    <a:pt x="1033675" y="988657"/>
                    <a:pt x="1040791" y="999329"/>
                  </a:cubicBezTo>
                  <a:lnTo>
                    <a:pt x="1062139" y="1031343"/>
                  </a:lnTo>
                  <a:lnTo>
                    <a:pt x="1080393" y="1060846"/>
                  </a:lnTo>
                  <a:lnTo>
                    <a:pt x="1116901" y="1130523"/>
                  </a:lnTo>
                  <a:cubicBezTo>
                    <a:pt x="1128039" y="1155632"/>
                    <a:pt x="1138867" y="1181369"/>
                    <a:pt x="1150006" y="1206478"/>
                  </a:cubicBezTo>
                  <a:cubicBezTo>
                    <a:pt x="1159906" y="1232215"/>
                    <a:pt x="1170116" y="1257324"/>
                    <a:pt x="1180017" y="1283061"/>
                  </a:cubicBezTo>
                  <a:lnTo>
                    <a:pt x="1218072" y="1407351"/>
                  </a:lnTo>
                  <a:cubicBezTo>
                    <a:pt x="1229519" y="1450664"/>
                    <a:pt x="1241276" y="1493349"/>
                    <a:pt x="1252723" y="1536662"/>
                  </a:cubicBezTo>
                  <a:cubicBezTo>
                    <a:pt x="1262005" y="1579347"/>
                    <a:pt x="1271596" y="1622660"/>
                    <a:pt x="1280878" y="1665346"/>
                  </a:cubicBezTo>
                  <a:cubicBezTo>
                    <a:pt x="1289231" y="1709914"/>
                    <a:pt x="1297585" y="1753855"/>
                    <a:pt x="1305939" y="1798424"/>
                  </a:cubicBezTo>
                  <a:cubicBezTo>
                    <a:pt x="1315220" y="1844247"/>
                    <a:pt x="1324811" y="1890071"/>
                    <a:pt x="1334093" y="1935896"/>
                  </a:cubicBezTo>
                  <a:cubicBezTo>
                    <a:pt x="1343994" y="1982347"/>
                    <a:pt x="1353894" y="2028171"/>
                    <a:pt x="1363795" y="2074623"/>
                  </a:cubicBezTo>
                  <a:cubicBezTo>
                    <a:pt x="1370292" y="2102243"/>
                    <a:pt x="1377099" y="2129863"/>
                    <a:pt x="1383596" y="2157482"/>
                  </a:cubicBezTo>
                  <a:cubicBezTo>
                    <a:pt x="1390402" y="2185730"/>
                    <a:pt x="1396900" y="2213978"/>
                    <a:pt x="1403706" y="2242225"/>
                  </a:cubicBezTo>
                  <a:cubicBezTo>
                    <a:pt x="1408656" y="2271101"/>
                    <a:pt x="1413607" y="2299348"/>
                    <a:pt x="1418557" y="2328224"/>
                  </a:cubicBezTo>
                  <a:cubicBezTo>
                    <a:pt x="1422888" y="2357727"/>
                    <a:pt x="1427529" y="2386602"/>
                    <a:pt x="1431861" y="2416106"/>
                  </a:cubicBezTo>
                  <a:lnTo>
                    <a:pt x="1436794" y="2463025"/>
                  </a:lnTo>
                  <a:lnTo>
                    <a:pt x="748798" y="2557868"/>
                  </a:lnTo>
                  <a:lnTo>
                    <a:pt x="745632" y="2527213"/>
                  </a:lnTo>
                  <a:cubicBezTo>
                    <a:pt x="746869" y="2505243"/>
                    <a:pt x="747798" y="2482645"/>
                    <a:pt x="749035" y="2460674"/>
                  </a:cubicBezTo>
                  <a:cubicBezTo>
                    <a:pt x="750273" y="2436193"/>
                    <a:pt x="751201" y="2412339"/>
                    <a:pt x="752438" y="2387858"/>
                  </a:cubicBezTo>
                  <a:cubicBezTo>
                    <a:pt x="753985" y="2362749"/>
                    <a:pt x="755842" y="2338268"/>
                    <a:pt x="757389" y="2313159"/>
                  </a:cubicBezTo>
                  <a:cubicBezTo>
                    <a:pt x="758008" y="2287422"/>
                    <a:pt x="758317" y="2261057"/>
                    <a:pt x="758936" y="2235321"/>
                  </a:cubicBezTo>
                  <a:cubicBezTo>
                    <a:pt x="758317" y="2210839"/>
                    <a:pt x="758007" y="2186985"/>
                    <a:pt x="757389" y="2162505"/>
                  </a:cubicBezTo>
                  <a:lnTo>
                    <a:pt x="749035" y="2096593"/>
                  </a:lnTo>
                  <a:cubicBezTo>
                    <a:pt x="742847" y="2030682"/>
                    <a:pt x="736969" y="1965399"/>
                    <a:pt x="730781" y="1899487"/>
                  </a:cubicBezTo>
                  <a:cubicBezTo>
                    <a:pt x="729543" y="1910159"/>
                    <a:pt x="728615" y="1920202"/>
                    <a:pt x="727378" y="1930873"/>
                  </a:cubicBezTo>
                  <a:lnTo>
                    <a:pt x="715930" y="1954099"/>
                  </a:lnTo>
                  <a:cubicBezTo>
                    <a:pt x="712527" y="1960376"/>
                    <a:pt x="709433" y="1967282"/>
                    <a:pt x="706030" y="1973559"/>
                  </a:cubicBezTo>
                  <a:lnTo>
                    <a:pt x="697676" y="1990507"/>
                  </a:lnTo>
                  <a:cubicBezTo>
                    <a:pt x="696129" y="1996785"/>
                    <a:pt x="694273" y="2002434"/>
                    <a:pt x="692726" y="2008711"/>
                  </a:cubicBezTo>
                  <a:cubicBezTo>
                    <a:pt x="692417" y="2014361"/>
                    <a:pt x="692107" y="2019383"/>
                    <a:pt x="691798" y="2025032"/>
                  </a:cubicBezTo>
                  <a:lnTo>
                    <a:pt x="685920" y="2036959"/>
                  </a:lnTo>
                  <a:cubicBezTo>
                    <a:pt x="682516" y="2043864"/>
                    <a:pt x="679422" y="2051397"/>
                    <a:pt x="676019" y="2058302"/>
                  </a:cubicBezTo>
                  <a:lnTo>
                    <a:pt x="664571" y="2083411"/>
                  </a:lnTo>
                  <a:cubicBezTo>
                    <a:pt x="662406" y="2092827"/>
                    <a:pt x="659931" y="2101615"/>
                    <a:pt x="657765" y="2111031"/>
                  </a:cubicBezTo>
                  <a:lnTo>
                    <a:pt x="651268" y="2141161"/>
                  </a:lnTo>
                  <a:cubicBezTo>
                    <a:pt x="650030" y="2148694"/>
                    <a:pt x="649102" y="2156855"/>
                    <a:pt x="647864" y="2164388"/>
                  </a:cubicBezTo>
                  <a:cubicBezTo>
                    <a:pt x="647246" y="2170665"/>
                    <a:pt x="646936" y="2176314"/>
                    <a:pt x="646317" y="2182592"/>
                  </a:cubicBezTo>
                  <a:cubicBezTo>
                    <a:pt x="645080" y="2184475"/>
                    <a:pt x="644151" y="2186985"/>
                    <a:pt x="642914" y="2188869"/>
                  </a:cubicBezTo>
                  <a:lnTo>
                    <a:pt x="609809" y="2220883"/>
                  </a:lnTo>
                  <a:lnTo>
                    <a:pt x="578251" y="2247247"/>
                  </a:lnTo>
                  <a:lnTo>
                    <a:pt x="548550" y="2271729"/>
                  </a:lnTo>
                  <a:cubicBezTo>
                    <a:pt x="538649" y="2279261"/>
                    <a:pt x="528440" y="2286166"/>
                    <a:pt x="518539" y="2293699"/>
                  </a:cubicBezTo>
                  <a:lnTo>
                    <a:pt x="482340" y="2313158"/>
                  </a:lnTo>
                  <a:lnTo>
                    <a:pt x="437479" y="2330107"/>
                  </a:lnTo>
                  <a:lnTo>
                    <a:pt x="400971" y="2336384"/>
                  </a:lnTo>
                  <a:lnTo>
                    <a:pt x="369413" y="2331362"/>
                  </a:lnTo>
                  <a:lnTo>
                    <a:pt x="338164" y="2321947"/>
                  </a:lnTo>
                  <a:lnTo>
                    <a:pt x="311557" y="2301859"/>
                  </a:lnTo>
                  <a:cubicBezTo>
                    <a:pt x="302584" y="2294954"/>
                    <a:pt x="293921" y="2287422"/>
                    <a:pt x="284949" y="2280517"/>
                  </a:cubicBezTo>
                  <a:cubicBezTo>
                    <a:pt x="277214" y="2272356"/>
                    <a:pt x="269479" y="2263568"/>
                    <a:pt x="261745" y="2255408"/>
                  </a:cubicBezTo>
                  <a:lnTo>
                    <a:pt x="240397" y="2227160"/>
                  </a:lnTo>
                  <a:cubicBezTo>
                    <a:pt x="234209" y="2218372"/>
                    <a:pt x="228330" y="2209584"/>
                    <a:pt x="222143" y="2200796"/>
                  </a:cubicBezTo>
                  <a:cubicBezTo>
                    <a:pt x="216574" y="2193263"/>
                    <a:pt x="211005" y="2185103"/>
                    <a:pt x="205435" y="2177570"/>
                  </a:cubicBezTo>
                  <a:cubicBezTo>
                    <a:pt x="201104" y="2170665"/>
                    <a:pt x="196463" y="2164387"/>
                    <a:pt x="192132" y="2157482"/>
                  </a:cubicBezTo>
                  <a:cubicBezTo>
                    <a:pt x="188419" y="2153716"/>
                    <a:pt x="184397" y="2149950"/>
                    <a:pt x="180684" y="2146183"/>
                  </a:cubicBezTo>
                  <a:cubicBezTo>
                    <a:pt x="169546" y="2133001"/>
                    <a:pt x="158717" y="2119191"/>
                    <a:pt x="147579" y="2106009"/>
                  </a:cubicBezTo>
                  <a:lnTo>
                    <a:pt x="119425" y="2060185"/>
                  </a:lnTo>
                  <a:lnTo>
                    <a:pt x="96220" y="2003690"/>
                  </a:lnTo>
                  <a:cubicBezTo>
                    <a:pt x="90652" y="1983602"/>
                    <a:pt x="85082" y="1964143"/>
                    <a:pt x="79513" y="1944056"/>
                  </a:cubicBezTo>
                  <a:cubicBezTo>
                    <a:pt x="75182" y="1922085"/>
                    <a:pt x="70541" y="1899487"/>
                    <a:pt x="66210" y="1877517"/>
                  </a:cubicBezTo>
                  <a:cubicBezTo>
                    <a:pt x="64663" y="1854291"/>
                    <a:pt x="62806" y="1831065"/>
                    <a:pt x="61259" y="1807839"/>
                  </a:cubicBezTo>
                  <a:lnTo>
                    <a:pt x="61259" y="1740045"/>
                  </a:lnTo>
                  <a:lnTo>
                    <a:pt x="69613" y="1672250"/>
                  </a:lnTo>
                  <a:cubicBezTo>
                    <a:pt x="71160" y="1661579"/>
                    <a:pt x="73016" y="1651536"/>
                    <a:pt x="74563" y="1640864"/>
                  </a:cubicBezTo>
                  <a:cubicBezTo>
                    <a:pt x="73944" y="1630821"/>
                    <a:pt x="73635" y="1620777"/>
                    <a:pt x="73016" y="1610733"/>
                  </a:cubicBezTo>
                  <a:lnTo>
                    <a:pt x="73016" y="1581230"/>
                  </a:lnTo>
                  <a:lnTo>
                    <a:pt x="73016" y="1552983"/>
                  </a:lnTo>
                  <a:cubicBezTo>
                    <a:pt x="73944" y="1545450"/>
                    <a:pt x="75182" y="1537289"/>
                    <a:pt x="76110" y="1529757"/>
                  </a:cubicBezTo>
                  <a:cubicBezTo>
                    <a:pt x="70541" y="1512808"/>
                    <a:pt x="65282" y="1495232"/>
                    <a:pt x="59713" y="1478283"/>
                  </a:cubicBezTo>
                  <a:cubicBezTo>
                    <a:pt x="53215" y="1459452"/>
                    <a:pt x="46409" y="1440620"/>
                    <a:pt x="39911" y="1421788"/>
                  </a:cubicBezTo>
                  <a:cubicBezTo>
                    <a:pt x="34342" y="1402329"/>
                    <a:pt x="28773" y="1383497"/>
                    <a:pt x="23204" y="1364038"/>
                  </a:cubicBezTo>
                  <a:lnTo>
                    <a:pt x="8354" y="1307542"/>
                  </a:lnTo>
                  <a:cubicBezTo>
                    <a:pt x="5569" y="1288710"/>
                    <a:pt x="2785" y="1270506"/>
                    <a:pt x="0" y="1251675"/>
                  </a:cubicBezTo>
                  <a:lnTo>
                    <a:pt x="33105" y="1218405"/>
                  </a:lnTo>
                  <a:lnTo>
                    <a:pt x="79513" y="1192040"/>
                  </a:lnTo>
                  <a:lnTo>
                    <a:pt x="127469" y="1170070"/>
                  </a:lnTo>
                  <a:lnTo>
                    <a:pt x="184088" y="1155632"/>
                  </a:lnTo>
                  <a:lnTo>
                    <a:pt x="240397" y="1148727"/>
                  </a:lnTo>
                  <a:cubicBezTo>
                    <a:pt x="245347" y="1151866"/>
                    <a:pt x="250297" y="1155633"/>
                    <a:pt x="255247" y="1158771"/>
                  </a:cubicBezTo>
                  <a:cubicBezTo>
                    <a:pt x="260816" y="1160654"/>
                    <a:pt x="266076" y="1163165"/>
                    <a:pt x="271645" y="1165048"/>
                  </a:cubicBezTo>
                  <a:cubicBezTo>
                    <a:pt x="277833" y="1166932"/>
                    <a:pt x="283711" y="1168187"/>
                    <a:pt x="289899" y="1170070"/>
                  </a:cubicBezTo>
                  <a:cubicBezTo>
                    <a:pt x="295468" y="1172581"/>
                    <a:pt x="301037" y="1175720"/>
                    <a:pt x="306606" y="1178231"/>
                  </a:cubicBezTo>
                  <a:cubicBezTo>
                    <a:pt x="311557" y="1182625"/>
                    <a:pt x="316507" y="1187646"/>
                    <a:pt x="321457" y="1192040"/>
                  </a:cubicBezTo>
                  <a:lnTo>
                    <a:pt x="338164" y="1216522"/>
                  </a:lnTo>
                  <a:cubicBezTo>
                    <a:pt x="341877" y="1225938"/>
                    <a:pt x="345899" y="1235354"/>
                    <a:pt x="349612" y="1244770"/>
                  </a:cubicBezTo>
                  <a:lnTo>
                    <a:pt x="336308" y="1266112"/>
                  </a:lnTo>
                  <a:cubicBezTo>
                    <a:pt x="334761" y="1273645"/>
                    <a:pt x="332905" y="1280550"/>
                    <a:pt x="331358" y="1288083"/>
                  </a:cubicBezTo>
                  <a:cubicBezTo>
                    <a:pt x="332905" y="1294988"/>
                    <a:pt x="334761" y="1302520"/>
                    <a:pt x="336308" y="1309425"/>
                  </a:cubicBezTo>
                  <a:cubicBezTo>
                    <a:pt x="337855" y="1316330"/>
                    <a:pt x="339711" y="1323863"/>
                    <a:pt x="341258" y="1330768"/>
                  </a:cubicBezTo>
                  <a:cubicBezTo>
                    <a:pt x="342496" y="1338301"/>
                    <a:pt x="343424" y="1346461"/>
                    <a:pt x="344661" y="1353994"/>
                  </a:cubicBezTo>
                  <a:cubicBezTo>
                    <a:pt x="344043" y="1361526"/>
                    <a:pt x="343733" y="1369687"/>
                    <a:pt x="343114" y="1377220"/>
                  </a:cubicBezTo>
                  <a:cubicBezTo>
                    <a:pt x="339092" y="1386008"/>
                    <a:pt x="335380" y="1394796"/>
                    <a:pt x="331358" y="1403584"/>
                  </a:cubicBezTo>
                  <a:lnTo>
                    <a:pt x="278452" y="1425555"/>
                  </a:lnTo>
                  <a:lnTo>
                    <a:pt x="278452" y="1448781"/>
                  </a:lnTo>
                  <a:cubicBezTo>
                    <a:pt x="279071" y="1456313"/>
                    <a:pt x="279380" y="1464473"/>
                    <a:pt x="279999" y="1472006"/>
                  </a:cubicBezTo>
                  <a:cubicBezTo>
                    <a:pt x="281236" y="1480794"/>
                    <a:pt x="282164" y="1489582"/>
                    <a:pt x="283402" y="1498371"/>
                  </a:cubicBezTo>
                  <a:lnTo>
                    <a:pt x="283402" y="1522852"/>
                  </a:lnTo>
                  <a:cubicBezTo>
                    <a:pt x="282164" y="1531013"/>
                    <a:pt x="281236" y="1539801"/>
                    <a:pt x="279999" y="1547961"/>
                  </a:cubicBezTo>
                  <a:cubicBezTo>
                    <a:pt x="278452" y="1554866"/>
                    <a:pt x="276595" y="1561143"/>
                    <a:pt x="275048" y="1568048"/>
                  </a:cubicBezTo>
                  <a:cubicBezTo>
                    <a:pt x="270717" y="1573698"/>
                    <a:pt x="266076" y="1578720"/>
                    <a:pt x="261745" y="1584369"/>
                  </a:cubicBezTo>
                  <a:lnTo>
                    <a:pt x="275048" y="1609478"/>
                  </a:lnTo>
                  <a:cubicBezTo>
                    <a:pt x="279999" y="1617011"/>
                    <a:pt x="284949" y="1625171"/>
                    <a:pt x="289899" y="1632704"/>
                  </a:cubicBezTo>
                  <a:cubicBezTo>
                    <a:pt x="295468" y="1639609"/>
                    <a:pt x="301037" y="1647142"/>
                    <a:pt x="306606" y="1654047"/>
                  </a:cubicBezTo>
                  <a:lnTo>
                    <a:pt x="323004" y="1669112"/>
                  </a:lnTo>
                  <a:cubicBezTo>
                    <a:pt x="327954" y="1670995"/>
                    <a:pt x="333214" y="1673506"/>
                    <a:pt x="338164" y="1675389"/>
                  </a:cubicBezTo>
                  <a:cubicBezTo>
                    <a:pt x="341877" y="1669740"/>
                    <a:pt x="345899" y="1664718"/>
                    <a:pt x="349612" y="1659068"/>
                  </a:cubicBezTo>
                  <a:lnTo>
                    <a:pt x="357965" y="1630821"/>
                  </a:lnTo>
                  <a:cubicBezTo>
                    <a:pt x="361678" y="1619522"/>
                    <a:pt x="365700" y="1607595"/>
                    <a:pt x="369413" y="1596296"/>
                  </a:cubicBezTo>
                  <a:cubicBezTo>
                    <a:pt x="372816" y="1583113"/>
                    <a:pt x="376219" y="1569304"/>
                    <a:pt x="379622" y="1556122"/>
                  </a:cubicBezTo>
                  <a:cubicBezTo>
                    <a:pt x="381788" y="1541684"/>
                    <a:pt x="383954" y="1527874"/>
                    <a:pt x="386120" y="1513436"/>
                  </a:cubicBezTo>
                  <a:lnTo>
                    <a:pt x="394473" y="1472006"/>
                  </a:lnTo>
                  <a:cubicBezTo>
                    <a:pt x="396020" y="1459452"/>
                    <a:pt x="397877" y="1446270"/>
                    <a:pt x="399423" y="1433715"/>
                  </a:cubicBezTo>
                  <a:cubicBezTo>
                    <a:pt x="400042" y="1423671"/>
                    <a:pt x="400352" y="1413628"/>
                    <a:pt x="400970" y="1403584"/>
                  </a:cubicBezTo>
                  <a:cubicBezTo>
                    <a:pt x="400352" y="1396679"/>
                    <a:pt x="400042" y="1389146"/>
                    <a:pt x="399424" y="1382241"/>
                  </a:cubicBezTo>
                  <a:lnTo>
                    <a:pt x="407777" y="1380358"/>
                  </a:lnTo>
                  <a:cubicBezTo>
                    <a:pt x="408705" y="1379103"/>
                    <a:pt x="409943" y="1378475"/>
                    <a:pt x="410871" y="1377220"/>
                  </a:cubicBezTo>
                  <a:cubicBezTo>
                    <a:pt x="412418" y="1375964"/>
                    <a:pt x="414274" y="1375336"/>
                    <a:pt x="415821" y="1374081"/>
                  </a:cubicBezTo>
                  <a:cubicBezTo>
                    <a:pt x="416440" y="1372825"/>
                    <a:pt x="417059" y="1372198"/>
                    <a:pt x="417678" y="1370942"/>
                  </a:cubicBezTo>
                  <a:cubicBezTo>
                    <a:pt x="418606" y="1369687"/>
                    <a:pt x="419843" y="1368431"/>
                    <a:pt x="420771" y="1367176"/>
                  </a:cubicBezTo>
                  <a:cubicBezTo>
                    <a:pt x="421390" y="1365293"/>
                    <a:pt x="422009" y="1364038"/>
                    <a:pt x="422628" y="1362154"/>
                  </a:cubicBezTo>
                  <a:cubicBezTo>
                    <a:pt x="423866" y="1359643"/>
                    <a:pt x="424794" y="1356505"/>
                    <a:pt x="426031" y="1353994"/>
                  </a:cubicBezTo>
                  <a:cubicBezTo>
                    <a:pt x="424793" y="1347089"/>
                    <a:pt x="423865" y="1339556"/>
                    <a:pt x="422628" y="1332651"/>
                  </a:cubicBezTo>
                  <a:cubicBezTo>
                    <a:pt x="423865" y="1322607"/>
                    <a:pt x="424794" y="1312564"/>
                    <a:pt x="426031" y="1302520"/>
                  </a:cubicBezTo>
                  <a:cubicBezTo>
                    <a:pt x="428197" y="1291849"/>
                    <a:pt x="430363" y="1281805"/>
                    <a:pt x="432528" y="1271134"/>
                  </a:cubicBezTo>
                  <a:cubicBezTo>
                    <a:pt x="435932" y="1260462"/>
                    <a:pt x="439026" y="1250419"/>
                    <a:pt x="442429" y="1239748"/>
                  </a:cubicBezTo>
                  <a:cubicBezTo>
                    <a:pt x="445832" y="1231587"/>
                    <a:pt x="448926" y="1223427"/>
                    <a:pt x="452329" y="1215266"/>
                  </a:cubicBezTo>
                  <a:cubicBezTo>
                    <a:pt x="456661" y="1208361"/>
                    <a:pt x="461302" y="1202084"/>
                    <a:pt x="465633" y="1195179"/>
                  </a:cubicBezTo>
                  <a:lnTo>
                    <a:pt x="487290" y="1178231"/>
                  </a:lnTo>
                  <a:lnTo>
                    <a:pt x="515445" y="1166932"/>
                  </a:lnTo>
                  <a:cubicBezTo>
                    <a:pt x="525346" y="1165048"/>
                    <a:pt x="535246" y="1163793"/>
                    <a:pt x="545147" y="1161910"/>
                  </a:cubicBezTo>
                  <a:lnTo>
                    <a:pt x="576704" y="1155632"/>
                  </a:lnTo>
                  <a:lnTo>
                    <a:pt x="609809" y="1148727"/>
                  </a:lnTo>
                  <a:lnTo>
                    <a:pt x="639511" y="1135545"/>
                  </a:lnTo>
                  <a:lnTo>
                    <a:pt x="701080" y="1105414"/>
                  </a:lnTo>
                  <a:lnTo>
                    <a:pt x="767289" y="1072773"/>
                  </a:lnTo>
                  <a:lnTo>
                    <a:pt x="835355" y="1039503"/>
                  </a:lnTo>
                  <a:lnTo>
                    <a:pt x="894758" y="1004351"/>
                  </a:lnTo>
                  <a:cubicBezTo>
                    <a:pt x="891046" y="1001212"/>
                    <a:pt x="887023" y="998073"/>
                    <a:pt x="883311" y="994935"/>
                  </a:cubicBezTo>
                  <a:cubicBezTo>
                    <a:pt x="891664" y="991796"/>
                    <a:pt x="899708" y="988030"/>
                    <a:pt x="908062" y="984891"/>
                  </a:cubicBezTo>
                  <a:lnTo>
                    <a:pt x="926316" y="969826"/>
                  </a:lnTo>
                  <a:lnTo>
                    <a:pt x="944570" y="951622"/>
                  </a:lnTo>
                  <a:cubicBezTo>
                    <a:pt x="949520" y="944717"/>
                    <a:pt x="954471" y="938439"/>
                    <a:pt x="959421" y="931534"/>
                  </a:cubicBezTo>
                  <a:cubicBezTo>
                    <a:pt x="964990" y="925257"/>
                    <a:pt x="970559" y="918352"/>
                    <a:pt x="976128" y="912075"/>
                  </a:cubicBezTo>
                  <a:close/>
                  <a:moveTo>
                    <a:pt x="2691081" y="204628"/>
                  </a:moveTo>
                  <a:lnTo>
                    <a:pt x="2716142" y="202745"/>
                  </a:lnTo>
                  <a:lnTo>
                    <a:pt x="2745843" y="202745"/>
                  </a:lnTo>
                  <a:lnTo>
                    <a:pt x="2782351" y="204628"/>
                  </a:lnTo>
                  <a:lnTo>
                    <a:pt x="2818860" y="209650"/>
                  </a:lnTo>
                  <a:lnTo>
                    <a:pt x="2858462" y="217810"/>
                  </a:lnTo>
                  <a:lnTo>
                    <a:pt x="2891876" y="225971"/>
                  </a:lnTo>
                  <a:lnTo>
                    <a:pt x="2923124" y="239153"/>
                  </a:lnTo>
                  <a:lnTo>
                    <a:pt x="2943235" y="252336"/>
                  </a:lnTo>
                  <a:lnTo>
                    <a:pt x="2956229" y="269284"/>
                  </a:lnTo>
                  <a:cubicBezTo>
                    <a:pt x="2958085" y="272423"/>
                    <a:pt x="2959633" y="275561"/>
                    <a:pt x="2961489" y="278700"/>
                  </a:cubicBezTo>
                  <a:cubicBezTo>
                    <a:pt x="2962108" y="286232"/>
                    <a:pt x="2962417" y="293138"/>
                    <a:pt x="2963036" y="300670"/>
                  </a:cubicBezTo>
                  <a:cubicBezTo>
                    <a:pt x="2964583" y="310086"/>
                    <a:pt x="2966439" y="319502"/>
                    <a:pt x="2967986" y="328918"/>
                  </a:cubicBezTo>
                  <a:cubicBezTo>
                    <a:pt x="2969224" y="338961"/>
                    <a:pt x="2970152" y="348377"/>
                    <a:pt x="2971389" y="358421"/>
                  </a:cubicBezTo>
                  <a:cubicBezTo>
                    <a:pt x="2972936" y="370348"/>
                    <a:pt x="2974792" y="381647"/>
                    <a:pt x="2976340" y="393573"/>
                  </a:cubicBezTo>
                  <a:cubicBezTo>
                    <a:pt x="2976958" y="403617"/>
                    <a:pt x="2977268" y="413033"/>
                    <a:pt x="2977886" y="423077"/>
                  </a:cubicBezTo>
                  <a:cubicBezTo>
                    <a:pt x="2979124" y="432493"/>
                    <a:pt x="2980052" y="441909"/>
                    <a:pt x="2981290" y="451324"/>
                  </a:cubicBezTo>
                  <a:lnTo>
                    <a:pt x="2981290" y="471412"/>
                  </a:lnTo>
                  <a:cubicBezTo>
                    <a:pt x="2977268" y="486477"/>
                    <a:pt x="2973555" y="500915"/>
                    <a:pt x="2969533" y="515980"/>
                  </a:cubicBezTo>
                  <a:cubicBezTo>
                    <a:pt x="2971080" y="522885"/>
                    <a:pt x="2972936" y="530418"/>
                    <a:pt x="2974483" y="537323"/>
                  </a:cubicBezTo>
                  <a:cubicBezTo>
                    <a:pt x="2976649" y="547366"/>
                    <a:pt x="2979124" y="557410"/>
                    <a:pt x="2981290" y="567453"/>
                  </a:cubicBezTo>
                  <a:cubicBezTo>
                    <a:pt x="2984074" y="577497"/>
                    <a:pt x="2986859" y="586913"/>
                    <a:pt x="2989643" y="596956"/>
                  </a:cubicBezTo>
                  <a:lnTo>
                    <a:pt x="2996140" y="623321"/>
                  </a:lnTo>
                  <a:cubicBezTo>
                    <a:pt x="2997378" y="633365"/>
                    <a:pt x="2998306" y="643409"/>
                    <a:pt x="2999544" y="653452"/>
                  </a:cubicBezTo>
                  <a:lnTo>
                    <a:pt x="2999544" y="684838"/>
                  </a:lnTo>
                  <a:lnTo>
                    <a:pt x="2997687" y="714969"/>
                  </a:lnTo>
                  <a:cubicBezTo>
                    <a:pt x="2997069" y="724385"/>
                    <a:pt x="2996759" y="733173"/>
                    <a:pt x="2996140" y="742589"/>
                  </a:cubicBezTo>
                  <a:lnTo>
                    <a:pt x="2996141" y="769581"/>
                  </a:lnTo>
                  <a:cubicBezTo>
                    <a:pt x="2997688" y="775858"/>
                    <a:pt x="2999544" y="781508"/>
                    <a:pt x="3001091" y="787785"/>
                  </a:cubicBezTo>
                  <a:cubicBezTo>
                    <a:pt x="3005113" y="792807"/>
                    <a:pt x="3008826" y="797201"/>
                    <a:pt x="3012848" y="802223"/>
                  </a:cubicBezTo>
                  <a:lnTo>
                    <a:pt x="3027698" y="817288"/>
                  </a:lnTo>
                  <a:lnTo>
                    <a:pt x="3044096" y="830470"/>
                  </a:lnTo>
                  <a:cubicBezTo>
                    <a:pt x="3049046" y="834237"/>
                    <a:pt x="3054306" y="838631"/>
                    <a:pt x="3059256" y="842397"/>
                  </a:cubicBezTo>
                  <a:lnTo>
                    <a:pt x="3074107" y="853697"/>
                  </a:lnTo>
                  <a:cubicBezTo>
                    <a:pt x="3078438" y="859974"/>
                    <a:pt x="3083079" y="865623"/>
                    <a:pt x="3087411" y="871900"/>
                  </a:cubicBezTo>
                  <a:cubicBezTo>
                    <a:pt x="3089576" y="880061"/>
                    <a:pt x="3091742" y="888849"/>
                    <a:pt x="3093908" y="897009"/>
                  </a:cubicBezTo>
                  <a:lnTo>
                    <a:pt x="3062350" y="954760"/>
                  </a:lnTo>
                  <a:cubicBezTo>
                    <a:pt x="3053996" y="976103"/>
                    <a:pt x="3045952" y="998073"/>
                    <a:pt x="3037599" y="1019416"/>
                  </a:cubicBezTo>
                  <a:cubicBezTo>
                    <a:pt x="3031102" y="1041386"/>
                    <a:pt x="3024295" y="1063985"/>
                    <a:pt x="3017798" y="1085955"/>
                  </a:cubicBezTo>
                  <a:cubicBezTo>
                    <a:pt x="3010991" y="1109181"/>
                    <a:pt x="3004494" y="1132407"/>
                    <a:pt x="2997687" y="1155632"/>
                  </a:cubicBezTo>
                  <a:lnTo>
                    <a:pt x="2976340" y="1223427"/>
                  </a:lnTo>
                  <a:lnTo>
                    <a:pt x="2953135" y="1289338"/>
                  </a:lnTo>
                  <a:cubicBezTo>
                    <a:pt x="2949113" y="1301265"/>
                    <a:pt x="2945401" y="1312564"/>
                    <a:pt x="2941378" y="1324491"/>
                  </a:cubicBezTo>
                  <a:cubicBezTo>
                    <a:pt x="2937975" y="1337045"/>
                    <a:pt x="2934881" y="1349600"/>
                    <a:pt x="2931478" y="1362154"/>
                  </a:cubicBezTo>
                  <a:cubicBezTo>
                    <a:pt x="2929312" y="1374709"/>
                    <a:pt x="2927146" y="1387891"/>
                    <a:pt x="2924981" y="1400446"/>
                  </a:cubicBezTo>
                  <a:cubicBezTo>
                    <a:pt x="2920958" y="1414255"/>
                    <a:pt x="2917245" y="1428065"/>
                    <a:pt x="2913224" y="1441875"/>
                  </a:cubicBezTo>
                  <a:cubicBezTo>
                    <a:pt x="2909511" y="1454430"/>
                    <a:pt x="2905489" y="1467612"/>
                    <a:pt x="2901776" y="1480167"/>
                  </a:cubicBezTo>
                  <a:lnTo>
                    <a:pt x="2881666" y="1513436"/>
                  </a:lnTo>
                  <a:cubicBezTo>
                    <a:pt x="2873931" y="1520341"/>
                    <a:pt x="2866196" y="1527874"/>
                    <a:pt x="2858461" y="1534779"/>
                  </a:cubicBezTo>
                  <a:lnTo>
                    <a:pt x="2828760" y="1549844"/>
                  </a:lnTo>
                  <a:cubicBezTo>
                    <a:pt x="2817622" y="1552983"/>
                    <a:pt x="2806793" y="1556749"/>
                    <a:pt x="2795655" y="1559888"/>
                  </a:cubicBezTo>
                  <a:lnTo>
                    <a:pt x="2759147" y="1568048"/>
                  </a:lnTo>
                  <a:lnTo>
                    <a:pt x="2721092" y="1574325"/>
                  </a:lnTo>
                  <a:lnTo>
                    <a:pt x="2684584" y="1584369"/>
                  </a:lnTo>
                  <a:lnTo>
                    <a:pt x="2619921" y="1596296"/>
                  </a:lnTo>
                  <a:lnTo>
                    <a:pt x="2546905" y="1609478"/>
                  </a:lnTo>
                  <a:lnTo>
                    <a:pt x="2467392" y="1615756"/>
                  </a:lnTo>
                  <a:lnTo>
                    <a:pt x="2382928" y="1622660"/>
                  </a:lnTo>
                  <a:lnTo>
                    <a:pt x="2298464" y="1623916"/>
                  </a:lnTo>
                  <a:lnTo>
                    <a:pt x="2210597" y="1625799"/>
                  </a:lnTo>
                  <a:lnTo>
                    <a:pt x="2122730" y="1625799"/>
                  </a:lnTo>
                  <a:cubicBezTo>
                    <a:pt x="2123349" y="1664090"/>
                    <a:pt x="2123968" y="1701754"/>
                    <a:pt x="2124586" y="1740045"/>
                  </a:cubicBezTo>
                  <a:cubicBezTo>
                    <a:pt x="2127371" y="1779592"/>
                    <a:pt x="2129846" y="1818511"/>
                    <a:pt x="2132631" y="1858058"/>
                  </a:cubicBezTo>
                  <a:cubicBezTo>
                    <a:pt x="2136962" y="1896349"/>
                    <a:pt x="2141603" y="1935268"/>
                    <a:pt x="2145935" y="1973559"/>
                  </a:cubicBezTo>
                  <a:cubicBezTo>
                    <a:pt x="2151503" y="2009967"/>
                    <a:pt x="2157073" y="2047003"/>
                    <a:pt x="2162642" y="2083411"/>
                  </a:cubicBezTo>
                  <a:cubicBezTo>
                    <a:pt x="2169758" y="2117308"/>
                    <a:pt x="2176874" y="2151833"/>
                    <a:pt x="2183990" y="2185730"/>
                  </a:cubicBezTo>
                  <a:cubicBezTo>
                    <a:pt x="2191106" y="2215861"/>
                    <a:pt x="2198531" y="2246619"/>
                    <a:pt x="2205647" y="2276750"/>
                  </a:cubicBezTo>
                  <a:cubicBezTo>
                    <a:pt x="2210597" y="2301860"/>
                    <a:pt x="2215547" y="2326341"/>
                    <a:pt x="2220498" y="2351450"/>
                  </a:cubicBezTo>
                  <a:lnTo>
                    <a:pt x="2221212" y="2354889"/>
                  </a:lnTo>
                  <a:lnTo>
                    <a:pt x="2010605" y="2383922"/>
                  </a:lnTo>
                  <a:lnTo>
                    <a:pt x="2010112" y="2381580"/>
                  </a:lnTo>
                  <a:cubicBezTo>
                    <a:pt x="2003924" y="2362121"/>
                    <a:pt x="1998046" y="2342661"/>
                    <a:pt x="1991858" y="2323202"/>
                  </a:cubicBezTo>
                  <a:cubicBezTo>
                    <a:pt x="1983504" y="2304370"/>
                    <a:pt x="1975460" y="2285539"/>
                    <a:pt x="1967107" y="2266707"/>
                  </a:cubicBezTo>
                  <a:lnTo>
                    <a:pt x="1942046" y="2213978"/>
                  </a:lnTo>
                  <a:cubicBezTo>
                    <a:pt x="1933383" y="2196402"/>
                    <a:pt x="1924411" y="2178825"/>
                    <a:pt x="1915748" y="2161249"/>
                  </a:cubicBezTo>
                  <a:cubicBezTo>
                    <a:pt x="1908632" y="2144928"/>
                    <a:pt x="1901207" y="2129235"/>
                    <a:pt x="1894091" y="2112914"/>
                  </a:cubicBezTo>
                  <a:lnTo>
                    <a:pt x="1827881" y="1950333"/>
                  </a:lnTo>
                  <a:lnTo>
                    <a:pt x="1766622" y="1791519"/>
                  </a:lnTo>
                  <a:lnTo>
                    <a:pt x="1708456" y="1625799"/>
                  </a:lnTo>
                  <a:lnTo>
                    <a:pt x="1609142" y="1273017"/>
                  </a:lnTo>
                  <a:lnTo>
                    <a:pt x="1579131" y="1208361"/>
                  </a:lnTo>
                  <a:lnTo>
                    <a:pt x="1544479" y="1141823"/>
                  </a:lnTo>
                  <a:lnTo>
                    <a:pt x="1509518" y="1077794"/>
                  </a:lnTo>
                  <a:lnTo>
                    <a:pt x="1478269" y="1017533"/>
                  </a:lnTo>
                  <a:cubicBezTo>
                    <a:pt x="1469297" y="986146"/>
                    <a:pt x="1460634" y="954760"/>
                    <a:pt x="1451662" y="923374"/>
                  </a:cubicBezTo>
                  <a:lnTo>
                    <a:pt x="1468369" y="912075"/>
                  </a:lnTo>
                  <a:cubicBezTo>
                    <a:pt x="1472081" y="917097"/>
                    <a:pt x="1476104" y="921491"/>
                    <a:pt x="1479816" y="926513"/>
                  </a:cubicBezTo>
                  <a:lnTo>
                    <a:pt x="1499617" y="939695"/>
                  </a:lnTo>
                  <a:cubicBezTo>
                    <a:pt x="1505186" y="943461"/>
                    <a:pt x="1510755" y="947855"/>
                    <a:pt x="1516324" y="951622"/>
                  </a:cubicBezTo>
                  <a:cubicBezTo>
                    <a:pt x="1522512" y="954760"/>
                    <a:pt x="1528390" y="958527"/>
                    <a:pt x="1534578" y="961665"/>
                  </a:cubicBezTo>
                  <a:cubicBezTo>
                    <a:pt x="1532413" y="967315"/>
                    <a:pt x="1529938" y="972337"/>
                    <a:pt x="1527772" y="977986"/>
                  </a:cubicBezTo>
                  <a:lnTo>
                    <a:pt x="1577584" y="1011256"/>
                  </a:lnTo>
                  <a:lnTo>
                    <a:pt x="1610689" y="1011256"/>
                  </a:lnTo>
                  <a:lnTo>
                    <a:pt x="1653694" y="1009372"/>
                  </a:lnTo>
                  <a:lnTo>
                    <a:pt x="1703506" y="1006234"/>
                  </a:lnTo>
                  <a:lnTo>
                    <a:pt x="1754865" y="1006234"/>
                  </a:lnTo>
                  <a:lnTo>
                    <a:pt x="1806224" y="1006234"/>
                  </a:lnTo>
                  <a:lnTo>
                    <a:pt x="1854488" y="1006234"/>
                  </a:lnTo>
                  <a:lnTo>
                    <a:pt x="1897494" y="1011256"/>
                  </a:lnTo>
                  <a:lnTo>
                    <a:pt x="1930599" y="1014394"/>
                  </a:lnTo>
                  <a:cubicBezTo>
                    <a:pt x="1938333" y="1016905"/>
                    <a:pt x="1946068" y="1018788"/>
                    <a:pt x="1953803" y="1021299"/>
                  </a:cubicBezTo>
                  <a:lnTo>
                    <a:pt x="1978554" y="1036365"/>
                  </a:lnTo>
                  <a:cubicBezTo>
                    <a:pt x="1983505" y="1042642"/>
                    <a:pt x="1988454" y="1048291"/>
                    <a:pt x="1993405" y="1054569"/>
                  </a:cubicBezTo>
                  <a:cubicBezTo>
                    <a:pt x="1996189" y="1059590"/>
                    <a:pt x="1998974" y="1063985"/>
                    <a:pt x="2001758" y="1069007"/>
                  </a:cubicBezTo>
                  <a:cubicBezTo>
                    <a:pt x="2003924" y="1075284"/>
                    <a:pt x="2006399" y="1080933"/>
                    <a:pt x="2008565" y="1087211"/>
                  </a:cubicBezTo>
                  <a:lnTo>
                    <a:pt x="2016609" y="1107298"/>
                  </a:lnTo>
                  <a:lnTo>
                    <a:pt x="2029913" y="1130523"/>
                  </a:lnTo>
                  <a:cubicBezTo>
                    <a:pt x="2033316" y="1133662"/>
                    <a:pt x="2036410" y="1137428"/>
                    <a:pt x="2039814" y="1140567"/>
                  </a:cubicBezTo>
                  <a:cubicBezTo>
                    <a:pt x="2044145" y="1141822"/>
                    <a:pt x="2048786" y="1142450"/>
                    <a:pt x="2053117" y="1143706"/>
                  </a:cubicBezTo>
                  <a:lnTo>
                    <a:pt x="2068277" y="1145589"/>
                  </a:lnTo>
                  <a:cubicBezTo>
                    <a:pt x="2073847" y="1146844"/>
                    <a:pt x="2079106" y="1147472"/>
                    <a:pt x="2084675" y="1148728"/>
                  </a:cubicBezTo>
                  <a:cubicBezTo>
                    <a:pt x="2090244" y="1149983"/>
                    <a:pt x="2095813" y="1150611"/>
                    <a:pt x="2101382" y="1151866"/>
                  </a:cubicBezTo>
                  <a:lnTo>
                    <a:pt x="2117780" y="1185136"/>
                  </a:lnTo>
                  <a:cubicBezTo>
                    <a:pt x="2121183" y="1186391"/>
                    <a:pt x="2124277" y="1187019"/>
                    <a:pt x="2127681" y="1188274"/>
                  </a:cubicBezTo>
                  <a:lnTo>
                    <a:pt x="2149338" y="1188274"/>
                  </a:lnTo>
                  <a:lnTo>
                    <a:pt x="2177492" y="1192040"/>
                  </a:lnTo>
                  <a:lnTo>
                    <a:pt x="2207194" y="1192041"/>
                  </a:lnTo>
                  <a:cubicBezTo>
                    <a:pt x="2216476" y="1192668"/>
                    <a:pt x="2226067" y="1192668"/>
                    <a:pt x="2235349" y="1193296"/>
                  </a:cubicBezTo>
                  <a:lnTo>
                    <a:pt x="2258553" y="1195179"/>
                  </a:lnTo>
                  <a:cubicBezTo>
                    <a:pt x="2268144" y="1197690"/>
                    <a:pt x="2277426" y="1200829"/>
                    <a:pt x="2287017" y="1203340"/>
                  </a:cubicBezTo>
                  <a:lnTo>
                    <a:pt x="2321669" y="1213383"/>
                  </a:lnTo>
                  <a:lnTo>
                    <a:pt x="2356320" y="1221544"/>
                  </a:lnTo>
                  <a:lnTo>
                    <a:pt x="2389735" y="1229704"/>
                  </a:lnTo>
                  <a:cubicBezTo>
                    <a:pt x="2399016" y="1231587"/>
                    <a:pt x="2408608" y="1232843"/>
                    <a:pt x="2417889" y="1234726"/>
                  </a:cubicBezTo>
                  <a:lnTo>
                    <a:pt x="2450994" y="1236609"/>
                  </a:lnTo>
                  <a:lnTo>
                    <a:pt x="2487502" y="1236609"/>
                  </a:lnTo>
                  <a:lnTo>
                    <a:pt x="2525557" y="1234726"/>
                  </a:lnTo>
                  <a:lnTo>
                    <a:pt x="2560209" y="1234726"/>
                  </a:lnTo>
                  <a:lnTo>
                    <a:pt x="2591767" y="1239748"/>
                  </a:lnTo>
                  <a:cubicBezTo>
                    <a:pt x="2594551" y="1233470"/>
                    <a:pt x="2597336" y="1227821"/>
                    <a:pt x="2600120" y="1221543"/>
                  </a:cubicBezTo>
                  <a:cubicBezTo>
                    <a:pt x="2604452" y="1217150"/>
                    <a:pt x="2609093" y="1212755"/>
                    <a:pt x="2613424" y="1208362"/>
                  </a:cubicBezTo>
                  <a:cubicBezTo>
                    <a:pt x="2617755" y="1203340"/>
                    <a:pt x="2622397" y="1198318"/>
                    <a:pt x="2626728" y="1193296"/>
                  </a:cubicBezTo>
                  <a:cubicBezTo>
                    <a:pt x="2629512" y="1188902"/>
                    <a:pt x="2631988" y="1184508"/>
                    <a:pt x="2634772" y="1180114"/>
                  </a:cubicBezTo>
                  <a:cubicBezTo>
                    <a:pt x="2637556" y="1173837"/>
                    <a:pt x="2640341" y="1168187"/>
                    <a:pt x="2643125" y="1161910"/>
                  </a:cubicBezTo>
                  <a:cubicBezTo>
                    <a:pt x="2643744" y="1155633"/>
                    <a:pt x="2644054" y="1149983"/>
                    <a:pt x="2644672" y="1143706"/>
                  </a:cubicBezTo>
                  <a:cubicBezTo>
                    <a:pt x="2644054" y="1139312"/>
                    <a:pt x="2643744" y="1134917"/>
                    <a:pt x="2643126" y="1130523"/>
                  </a:cubicBezTo>
                  <a:lnTo>
                    <a:pt x="2643126" y="1115458"/>
                  </a:lnTo>
                  <a:cubicBezTo>
                    <a:pt x="2643744" y="1109181"/>
                    <a:pt x="2644054" y="1103531"/>
                    <a:pt x="2644673" y="1097254"/>
                  </a:cubicBezTo>
                  <a:cubicBezTo>
                    <a:pt x="2646838" y="1088466"/>
                    <a:pt x="2649313" y="1079678"/>
                    <a:pt x="2651479" y="1070889"/>
                  </a:cubicBezTo>
                  <a:cubicBezTo>
                    <a:pt x="2657667" y="1057707"/>
                    <a:pt x="2663546" y="1044525"/>
                    <a:pt x="2669734" y="1031343"/>
                  </a:cubicBezTo>
                  <a:cubicBezTo>
                    <a:pt x="2676849" y="1018161"/>
                    <a:pt x="2683965" y="1004351"/>
                    <a:pt x="2691081" y="991168"/>
                  </a:cubicBezTo>
                  <a:cubicBezTo>
                    <a:pt x="2696031" y="977986"/>
                    <a:pt x="2701291" y="964804"/>
                    <a:pt x="2706241" y="951621"/>
                  </a:cubicBezTo>
                  <a:lnTo>
                    <a:pt x="2712738" y="923374"/>
                  </a:lnTo>
                  <a:cubicBezTo>
                    <a:pt x="2714904" y="912075"/>
                    <a:pt x="2717380" y="900148"/>
                    <a:pt x="2719545" y="888849"/>
                  </a:cubicBezTo>
                  <a:cubicBezTo>
                    <a:pt x="2720473" y="876923"/>
                    <a:pt x="2721711" y="865623"/>
                    <a:pt x="2722639" y="853697"/>
                  </a:cubicBezTo>
                  <a:cubicBezTo>
                    <a:pt x="2724805" y="842398"/>
                    <a:pt x="2727280" y="831726"/>
                    <a:pt x="2729446" y="820427"/>
                  </a:cubicBezTo>
                  <a:cubicBezTo>
                    <a:pt x="2731611" y="810384"/>
                    <a:pt x="2733777" y="800968"/>
                    <a:pt x="2735943" y="790924"/>
                  </a:cubicBezTo>
                  <a:cubicBezTo>
                    <a:pt x="2738727" y="782764"/>
                    <a:pt x="2741512" y="773975"/>
                    <a:pt x="2744297" y="765815"/>
                  </a:cubicBezTo>
                  <a:cubicBezTo>
                    <a:pt x="2748628" y="759537"/>
                    <a:pt x="2753269" y="753888"/>
                    <a:pt x="2757600" y="747611"/>
                  </a:cubicBezTo>
                  <a:cubicBezTo>
                    <a:pt x="2762550" y="741334"/>
                    <a:pt x="2767501" y="734428"/>
                    <a:pt x="2772451" y="728152"/>
                  </a:cubicBezTo>
                  <a:lnTo>
                    <a:pt x="2782351" y="706181"/>
                  </a:lnTo>
                  <a:lnTo>
                    <a:pt x="2788849" y="677933"/>
                  </a:lnTo>
                  <a:lnTo>
                    <a:pt x="2788849" y="656591"/>
                  </a:lnTo>
                  <a:lnTo>
                    <a:pt x="2788849" y="638387"/>
                  </a:lnTo>
                  <a:cubicBezTo>
                    <a:pt x="2788230" y="631482"/>
                    <a:pt x="2787921" y="625204"/>
                    <a:pt x="2787302" y="618299"/>
                  </a:cubicBezTo>
                  <a:cubicBezTo>
                    <a:pt x="2786683" y="612022"/>
                    <a:pt x="2786374" y="605117"/>
                    <a:pt x="2785754" y="598840"/>
                  </a:cubicBezTo>
                  <a:cubicBezTo>
                    <a:pt x="2786683" y="591307"/>
                    <a:pt x="2787921" y="583147"/>
                    <a:pt x="2788849" y="575614"/>
                  </a:cubicBezTo>
                  <a:lnTo>
                    <a:pt x="2749247" y="540461"/>
                  </a:lnTo>
                  <a:lnTo>
                    <a:pt x="2709335" y="502798"/>
                  </a:lnTo>
                  <a:lnTo>
                    <a:pt x="2676230" y="461368"/>
                  </a:lnTo>
                  <a:cubicBezTo>
                    <a:pt x="2666949" y="445675"/>
                    <a:pt x="2657358" y="430609"/>
                    <a:pt x="2648076" y="414916"/>
                  </a:cubicBezTo>
                  <a:cubicBezTo>
                    <a:pt x="2640341" y="397340"/>
                    <a:pt x="2632606" y="379136"/>
                    <a:pt x="2624872" y="361559"/>
                  </a:cubicBezTo>
                  <a:cubicBezTo>
                    <a:pt x="2616209" y="332684"/>
                    <a:pt x="2607236" y="304437"/>
                    <a:pt x="2598573" y="275561"/>
                  </a:cubicBezTo>
                  <a:lnTo>
                    <a:pt x="2619921" y="260496"/>
                  </a:lnTo>
                  <a:cubicBezTo>
                    <a:pt x="2628275" y="258613"/>
                    <a:pt x="2636319" y="256102"/>
                    <a:pt x="2644673" y="254219"/>
                  </a:cubicBezTo>
                  <a:lnTo>
                    <a:pt x="2673137" y="241036"/>
                  </a:lnTo>
                  <a:close/>
                  <a:moveTo>
                    <a:pt x="1148920" y="0"/>
                  </a:moveTo>
                  <a:lnTo>
                    <a:pt x="1238794" y="28794"/>
                  </a:lnTo>
                  <a:lnTo>
                    <a:pt x="1257447" y="42343"/>
                  </a:lnTo>
                  <a:lnTo>
                    <a:pt x="1267621" y="62668"/>
                  </a:lnTo>
                  <a:lnTo>
                    <a:pt x="1276100" y="81299"/>
                  </a:lnTo>
                  <a:lnTo>
                    <a:pt x="1286274" y="103318"/>
                  </a:lnTo>
                  <a:lnTo>
                    <a:pt x="1294753" y="123643"/>
                  </a:lnTo>
                  <a:lnTo>
                    <a:pt x="1350712" y="155824"/>
                  </a:lnTo>
                  <a:lnTo>
                    <a:pt x="1371061" y="176149"/>
                  </a:lnTo>
                  <a:lnTo>
                    <a:pt x="1393105" y="204942"/>
                  </a:lnTo>
                  <a:lnTo>
                    <a:pt x="1413454" y="237123"/>
                  </a:lnTo>
                  <a:lnTo>
                    <a:pt x="1428715" y="270998"/>
                  </a:lnTo>
                  <a:lnTo>
                    <a:pt x="1442281" y="296404"/>
                  </a:lnTo>
                  <a:lnTo>
                    <a:pt x="1442281" y="379397"/>
                  </a:lnTo>
                  <a:lnTo>
                    <a:pt x="1447368" y="406497"/>
                  </a:lnTo>
                  <a:lnTo>
                    <a:pt x="1457543" y="425129"/>
                  </a:lnTo>
                  <a:lnTo>
                    <a:pt x="1466021" y="443760"/>
                  </a:lnTo>
                  <a:lnTo>
                    <a:pt x="1472804" y="460697"/>
                  </a:lnTo>
                  <a:lnTo>
                    <a:pt x="1479587" y="475941"/>
                  </a:lnTo>
                  <a:lnTo>
                    <a:pt x="1482979" y="494572"/>
                  </a:lnTo>
                  <a:lnTo>
                    <a:pt x="1482979" y="516590"/>
                  </a:lnTo>
                  <a:lnTo>
                    <a:pt x="1481283" y="543690"/>
                  </a:lnTo>
                  <a:lnTo>
                    <a:pt x="1474500" y="580952"/>
                  </a:lnTo>
                  <a:lnTo>
                    <a:pt x="1467717" y="618215"/>
                  </a:lnTo>
                  <a:lnTo>
                    <a:pt x="1467717" y="652089"/>
                  </a:lnTo>
                  <a:lnTo>
                    <a:pt x="1467717" y="677495"/>
                  </a:lnTo>
                  <a:lnTo>
                    <a:pt x="1469413" y="699514"/>
                  </a:lnTo>
                  <a:lnTo>
                    <a:pt x="1469413" y="721533"/>
                  </a:lnTo>
                  <a:lnTo>
                    <a:pt x="1466021" y="740164"/>
                  </a:lnTo>
                  <a:lnTo>
                    <a:pt x="1457543" y="758795"/>
                  </a:lnTo>
                  <a:lnTo>
                    <a:pt x="1437194" y="779120"/>
                  </a:lnTo>
                  <a:lnTo>
                    <a:pt x="1406671" y="802832"/>
                  </a:lnTo>
                  <a:lnTo>
                    <a:pt x="1406671" y="860419"/>
                  </a:lnTo>
                  <a:lnTo>
                    <a:pt x="1420237" y="863807"/>
                  </a:lnTo>
                  <a:lnTo>
                    <a:pt x="1423628" y="870582"/>
                  </a:lnTo>
                  <a:lnTo>
                    <a:pt x="1423628" y="882438"/>
                  </a:lnTo>
                  <a:lnTo>
                    <a:pt x="1423628" y="897682"/>
                  </a:lnTo>
                  <a:lnTo>
                    <a:pt x="1410062" y="912925"/>
                  </a:lnTo>
                  <a:lnTo>
                    <a:pt x="1401584" y="926475"/>
                  </a:lnTo>
                  <a:lnTo>
                    <a:pt x="1388018" y="938332"/>
                  </a:lnTo>
                  <a:lnTo>
                    <a:pt x="1372756" y="948494"/>
                  </a:lnTo>
                  <a:lnTo>
                    <a:pt x="1345625" y="934944"/>
                  </a:lnTo>
                  <a:lnTo>
                    <a:pt x="1308319" y="923088"/>
                  </a:lnTo>
                  <a:lnTo>
                    <a:pt x="1264230" y="912925"/>
                  </a:lnTo>
                  <a:lnTo>
                    <a:pt x="1216749" y="901069"/>
                  </a:lnTo>
                  <a:lnTo>
                    <a:pt x="1169269" y="890907"/>
                  </a:lnTo>
                  <a:lnTo>
                    <a:pt x="1123484" y="879050"/>
                  </a:lnTo>
                  <a:lnTo>
                    <a:pt x="1079395" y="867194"/>
                  </a:lnTo>
                  <a:lnTo>
                    <a:pt x="1043785" y="851951"/>
                  </a:lnTo>
                  <a:lnTo>
                    <a:pt x="1014957" y="836707"/>
                  </a:lnTo>
                  <a:lnTo>
                    <a:pt x="999696" y="814688"/>
                  </a:lnTo>
                  <a:lnTo>
                    <a:pt x="996304" y="802832"/>
                  </a:lnTo>
                  <a:lnTo>
                    <a:pt x="996304" y="787588"/>
                  </a:lnTo>
                  <a:lnTo>
                    <a:pt x="996304" y="774039"/>
                  </a:lnTo>
                  <a:lnTo>
                    <a:pt x="992913" y="763876"/>
                  </a:lnTo>
                  <a:lnTo>
                    <a:pt x="970868" y="730002"/>
                  </a:lnTo>
                  <a:lnTo>
                    <a:pt x="938650" y="696127"/>
                  </a:lnTo>
                  <a:lnTo>
                    <a:pt x="903039" y="660558"/>
                  </a:lnTo>
                  <a:lnTo>
                    <a:pt x="865733" y="628377"/>
                  </a:lnTo>
                  <a:lnTo>
                    <a:pt x="836906" y="596196"/>
                  </a:lnTo>
                  <a:lnTo>
                    <a:pt x="813166" y="562321"/>
                  </a:lnTo>
                  <a:lnTo>
                    <a:pt x="796208" y="519978"/>
                  </a:lnTo>
                  <a:lnTo>
                    <a:pt x="782642" y="472553"/>
                  </a:lnTo>
                  <a:lnTo>
                    <a:pt x="775860" y="420047"/>
                  </a:lnTo>
                  <a:lnTo>
                    <a:pt x="775860" y="365847"/>
                  </a:lnTo>
                  <a:lnTo>
                    <a:pt x="782642" y="316729"/>
                  </a:lnTo>
                  <a:lnTo>
                    <a:pt x="794513" y="267611"/>
                  </a:lnTo>
                  <a:lnTo>
                    <a:pt x="809774" y="228655"/>
                  </a:lnTo>
                  <a:lnTo>
                    <a:pt x="831819" y="196474"/>
                  </a:lnTo>
                  <a:lnTo>
                    <a:pt x="819949" y="177843"/>
                  </a:lnTo>
                  <a:lnTo>
                    <a:pt x="826731" y="177842"/>
                  </a:lnTo>
                  <a:lnTo>
                    <a:pt x="841993" y="171067"/>
                  </a:lnTo>
                  <a:lnTo>
                    <a:pt x="852167" y="157517"/>
                  </a:lnTo>
                  <a:lnTo>
                    <a:pt x="862342" y="142274"/>
                  </a:lnTo>
                  <a:lnTo>
                    <a:pt x="870821" y="130418"/>
                  </a:lnTo>
                  <a:lnTo>
                    <a:pt x="880995" y="118562"/>
                  </a:lnTo>
                  <a:lnTo>
                    <a:pt x="916605" y="99931"/>
                  </a:lnTo>
                  <a:lnTo>
                    <a:pt x="952215" y="86381"/>
                  </a:lnTo>
                  <a:lnTo>
                    <a:pt x="989521" y="67749"/>
                  </a:lnTo>
                  <a:lnTo>
                    <a:pt x="992913" y="67749"/>
                  </a:lnTo>
                  <a:lnTo>
                    <a:pt x="999696" y="40650"/>
                  </a:lnTo>
                  <a:lnTo>
                    <a:pt x="1014957" y="42343"/>
                  </a:lnTo>
                  <a:lnTo>
                    <a:pt x="1026827" y="44037"/>
                  </a:lnTo>
                  <a:lnTo>
                    <a:pt x="1037002" y="45731"/>
                  </a:lnTo>
                  <a:lnTo>
                    <a:pt x="1050568" y="50812"/>
                  </a:lnTo>
                  <a:lnTo>
                    <a:pt x="1052263" y="42343"/>
                  </a:lnTo>
                  <a:lnTo>
                    <a:pt x="1055655" y="35568"/>
                  </a:lnTo>
                  <a:lnTo>
                    <a:pt x="1057351" y="30487"/>
                  </a:lnTo>
                  <a:lnTo>
                    <a:pt x="1060742" y="28793"/>
                  </a:lnTo>
                  <a:lnTo>
                    <a:pt x="1065829" y="27100"/>
                  </a:lnTo>
                  <a:lnTo>
                    <a:pt x="1072612" y="25406"/>
                  </a:lnTo>
                  <a:lnTo>
                    <a:pt x="1082786" y="22018"/>
                  </a:lnTo>
                  <a:lnTo>
                    <a:pt x="1104831" y="15243"/>
                  </a:lnTo>
                  <a:lnTo>
                    <a:pt x="1126875" y="846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dirty="0">
                <a:solidFill>
                  <a:schemeClr val="bg1"/>
                </a:solidFill>
              </a:endParaRPr>
            </a:p>
          </p:txBody>
        </p:sp>
        <p:grpSp>
          <p:nvGrpSpPr>
            <p:cNvPr id="129" name="Group 29">
              <a:extLst>
                <a:ext uri="{FF2B5EF4-FFF2-40B4-BE49-F238E27FC236}">
                  <a16:creationId xmlns:a16="http://schemas.microsoft.com/office/drawing/2014/main" id="{9E61CFE3-8D7B-4C1A-B3C1-39EC5BB75B86}"/>
                </a:ext>
              </a:extLst>
            </p:cNvPr>
            <p:cNvGrpSpPr/>
            <p:nvPr/>
          </p:nvGrpSpPr>
          <p:grpSpPr>
            <a:xfrm rot="470941">
              <a:off x="7853063" y="4353537"/>
              <a:ext cx="2941487" cy="1287740"/>
              <a:chOff x="911314" y="1822937"/>
              <a:chExt cx="2306669" cy="1009826"/>
            </a:xfrm>
            <a:solidFill>
              <a:schemeClr val="accent2"/>
            </a:solidFill>
          </p:grpSpPr>
          <p:sp>
            <p:nvSpPr>
              <p:cNvPr id="130" name="Freeform 46">
                <a:extLst>
                  <a:ext uri="{FF2B5EF4-FFF2-40B4-BE49-F238E27FC236}">
                    <a16:creationId xmlns:a16="http://schemas.microsoft.com/office/drawing/2014/main" id="{00E5A67F-7A6C-4157-8ED2-38B6B71DD9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1314" y="2573932"/>
                <a:ext cx="184880" cy="258831"/>
              </a:xfrm>
              <a:custGeom>
                <a:avLst/>
                <a:gdLst>
                  <a:gd name="T0" fmla="*/ 115 w 149"/>
                  <a:gd name="T1" fmla="*/ 0 h 209"/>
                  <a:gd name="T2" fmla="*/ 128 w 149"/>
                  <a:gd name="T3" fmla="*/ 19 h 209"/>
                  <a:gd name="T4" fmla="*/ 137 w 149"/>
                  <a:gd name="T5" fmla="*/ 39 h 209"/>
                  <a:gd name="T6" fmla="*/ 142 w 149"/>
                  <a:gd name="T7" fmla="*/ 55 h 209"/>
                  <a:gd name="T8" fmla="*/ 146 w 149"/>
                  <a:gd name="T9" fmla="*/ 70 h 209"/>
                  <a:gd name="T10" fmla="*/ 147 w 149"/>
                  <a:gd name="T11" fmla="*/ 79 h 209"/>
                  <a:gd name="T12" fmla="*/ 149 w 149"/>
                  <a:gd name="T13" fmla="*/ 83 h 209"/>
                  <a:gd name="T14" fmla="*/ 146 w 149"/>
                  <a:gd name="T15" fmla="*/ 99 h 209"/>
                  <a:gd name="T16" fmla="*/ 142 w 149"/>
                  <a:gd name="T17" fmla="*/ 117 h 209"/>
                  <a:gd name="T18" fmla="*/ 138 w 149"/>
                  <a:gd name="T19" fmla="*/ 133 h 209"/>
                  <a:gd name="T20" fmla="*/ 133 w 149"/>
                  <a:gd name="T21" fmla="*/ 146 h 209"/>
                  <a:gd name="T22" fmla="*/ 131 w 149"/>
                  <a:gd name="T23" fmla="*/ 155 h 209"/>
                  <a:gd name="T24" fmla="*/ 129 w 149"/>
                  <a:gd name="T25" fmla="*/ 158 h 209"/>
                  <a:gd name="T26" fmla="*/ 118 w 149"/>
                  <a:gd name="T27" fmla="*/ 178 h 209"/>
                  <a:gd name="T28" fmla="*/ 107 w 149"/>
                  <a:gd name="T29" fmla="*/ 193 h 209"/>
                  <a:gd name="T30" fmla="*/ 97 w 149"/>
                  <a:gd name="T31" fmla="*/ 202 h 209"/>
                  <a:gd name="T32" fmla="*/ 88 w 149"/>
                  <a:gd name="T33" fmla="*/ 207 h 209"/>
                  <a:gd name="T34" fmla="*/ 79 w 149"/>
                  <a:gd name="T35" fmla="*/ 209 h 209"/>
                  <a:gd name="T36" fmla="*/ 72 w 149"/>
                  <a:gd name="T37" fmla="*/ 209 h 209"/>
                  <a:gd name="T38" fmla="*/ 67 w 149"/>
                  <a:gd name="T39" fmla="*/ 208 h 209"/>
                  <a:gd name="T40" fmla="*/ 66 w 149"/>
                  <a:gd name="T41" fmla="*/ 207 h 209"/>
                  <a:gd name="T42" fmla="*/ 42 w 149"/>
                  <a:gd name="T43" fmla="*/ 185 h 209"/>
                  <a:gd name="T44" fmla="*/ 26 w 149"/>
                  <a:gd name="T45" fmla="*/ 163 h 209"/>
                  <a:gd name="T46" fmla="*/ 14 w 149"/>
                  <a:gd name="T47" fmla="*/ 139 h 209"/>
                  <a:gd name="T48" fmla="*/ 8 w 149"/>
                  <a:gd name="T49" fmla="*/ 119 h 209"/>
                  <a:gd name="T50" fmla="*/ 4 w 149"/>
                  <a:gd name="T51" fmla="*/ 101 h 209"/>
                  <a:gd name="T52" fmla="*/ 4 w 149"/>
                  <a:gd name="T53" fmla="*/ 85 h 209"/>
                  <a:gd name="T54" fmla="*/ 4 w 149"/>
                  <a:gd name="T55" fmla="*/ 76 h 209"/>
                  <a:gd name="T56" fmla="*/ 4 w 149"/>
                  <a:gd name="T57" fmla="*/ 72 h 209"/>
                  <a:gd name="T58" fmla="*/ 0 w 149"/>
                  <a:gd name="T59" fmla="*/ 6 h 209"/>
                  <a:gd name="T60" fmla="*/ 6 w 149"/>
                  <a:gd name="T61" fmla="*/ 32 h 209"/>
                  <a:gd name="T62" fmla="*/ 13 w 149"/>
                  <a:gd name="T63" fmla="*/ 50 h 209"/>
                  <a:gd name="T64" fmla="*/ 19 w 149"/>
                  <a:gd name="T65" fmla="*/ 63 h 209"/>
                  <a:gd name="T66" fmla="*/ 26 w 149"/>
                  <a:gd name="T67" fmla="*/ 70 h 209"/>
                  <a:gd name="T68" fmla="*/ 31 w 149"/>
                  <a:gd name="T69" fmla="*/ 73 h 209"/>
                  <a:gd name="T70" fmla="*/ 35 w 149"/>
                  <a:gd name="T71" fmla="*/ 76 h 209"/>
                  <a:gd name="T72" fmla="*/ 36 w 149"/>
                  <a:gd name="T73" fmla="*/ 76 h 209"/>
                  <a:gd name="T74" fmla="*/ 36 w 149"/>
                  <a:gd name="T75" fmla="*/ 85 h 209"/>
                  <a:gd name="T76" fmla="*/ 42 w 149"/>
                  <a:gd name="T77" fmla="*/ 88 h 209"/>
                  <a:gd name="T78" fmla="*/ 52 w 149"/>
                  <a:gd name="T79" fmla="*/ 89 h 209"/>
                  <a:gd name="T80" fmla="*/ 62 w 149"/>
                  <a:gd name="T81" fmla="*/ 89 h 209"/>
                  <a:gd name="T82" fmla="*/ 70 w 149"/>
                  <a:gd name="T83" fmla="*/ 89 h 209"/>
                  <a:gd name="T84" fmla="*/ 72 w 149"/>
                  <a:gd name="T85" fmla="*/ 89 h 209"/>
                  <a:gd name="T86" fmla="*/ 88 w 149"/>
                  <a:gd name="T87" fmla="*/ 86 h 209"/>
                  <a:gd name="T88" fmla="*/ 98 w 149"/>
                  <a:gd name="T89" fmla="*/ 80 h 209"/>
                  <a:gd name="T90" fmla="*/ 107 w 149"/>
                  <a:gd name="T91" fmla="*/ 70 h 209"/>
                  <a:gd name="T92" fmla="*/ 112 w 149"/>
                  <a:gd name="T93" fmla="*/ 57 h 209"/>
                  <a:gd name="T94" fmla="*/ 115 w 149"/>
                  <a:gd name="T95" fmla="*/ 44 h 209"/>
                  <a:gd name="T96" fmla="*/ 116 w 149"/>
                  <a:gd name="T97" fmla="*/ 31 h 209"/>
                  <a:gd name="T98" fmla="*/ 116 w 149"/>
                  <a:gd name="T99" fmla="*/ 19 h 209"/>
                  <a:gd name="T100" fmla="*/ 116 w 149"/>
                  <a:gd name="T101" fmla="*/ 9 h 209"/>
                  <a:gd name="T102" fmla="*/ 116 w 149"/>
                  <a:gd name="T103" fmla="*/ 2 h 209"/>
                  <a:gd name="T104" fmla="*/ 115 w 149"/>
                  <a:gd name="T105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49" h="209">
                    <a:moveTo>
                      <a:pt x="115" y="0"/>
                    </a:moveTo>
                    <a:lnTo>
                      <a:pt x="128" y="19"/>
                    </a:lnTo>
                    <a:lnTo>
                      <a:pt x="137" y="39"/>
                    </a:lnTo>
                    <a:lnTo>
                      <a:pt x="142" y="55"/>
                    </a:lnTo>
                    <a:lnTo>
                      <a:pt x="146" y="70"/>
                    </a:lnTo>
                    <a:lnTo>
                      <a:pt x="147" y="79"/>
                    </a:lnTo>
                    <a:lnTo>
                      <a:pt x="149" y="83"/>
                    </a:lnTo>
                    <a:lnTo>
                      <a:pt x="146" y="99"/>
                    </a:lnTo>
                    <a:lnTo>
                      <a:pt x="142" y="117"/>
                    </a:lnTo>
                    <a:lnTo>
                      <a:pt x="138" y="133"/>
                    </a:lnTo>
                    <a:lnTo>
                      <a:pt x="133" y="146"/>
                    </a:lnTo>
                    <a:lnTo>
                      <a:pt x="131" y="155"/>
                    </a:lnTo>
                    <a:lnTo>
                      <a:pt x="129" y="158"/>
                    </a:lnTo>
                    <a:lnTo>
                      <a:pt x="118" y="178"/>
                    </a:lnTo>
                    <a:lnTo>
                      <a:pt x="107" y="193"/>
                    </a:lnTo>
                    <a:lnTo>
                      <a:pt x="97" y="202"/>
                    </a:lnTo>
                    <a:lnTo>
                      <a:pt x="88" y="207"/>
                    </a:lnTo>
                    <a:lnTo>
                      <a:pt x="79" y="209"/>
                    </a:lnTo>
                    <a:lnTo>
                      <a:pt x="72" y="209"/>
                    </a:lnTo>
                    <a:lnTo>
                      <a:pt x="67" y="208"/>
                    </a:lnTo>
                    <a:lnTo>
                      <a:pt x="66" y="207"/>
                    </a:lnTo>
                    <a:lnTo>
                      <a:pt x="42" y="185"/>
                    </a:lnTo>
                    <a:lnTo>
                      <a:pt x="26" y="163"/>
                    </a:lnTo>
                    <a:lnTo>
                      <a:pt x="14" y="139"/>
                    </a:lnTo>
                    <a:lnTo>
                      <a:pt x="8" y="119"/>
                    </a:lnTo>
                    <a:lnTo>
                      <a:pt x="4" y="101"/>
                    </a:lnTo>
                    <a:lnTo>
                      <a:pt x="4" y="85"/>
                    </a:lnTo>
                    <a:lnTo>
                      <a:pt x="4" y="76"/>
                    </a:lnTo>
                    <a:lnTo>
                      <a:pt x="4" y="72"/>
                    </a:lnTo>
                    <a:lnTo>
                      <a:pt x="0" y="6"/>
                    </a:lnTo>
                    <a:lnTo>
                      <a:pt x="6" y="32"/>
                    </a:lnTo>
                    <a:lnTo>
                      <a:pt x="13" y="50"/>
                    </a:lnTo>
                    <a:lnTo>
                      <a:pt x="19" y="63"/>
                    </a:lnTo>
                    <a:lnTo>
                      <a:pt x="26" y="70"/>
                    </a:lnTo>
                    <a:lnTo>
                      <a:pt x="31" y="73"/>
                    </a:lnTo>
                    <a:lnTo>
                      <a:pt x="35" y="76"/>
                    </a:lnTo>
                    <a:lnTo>
                      <a:pt x="36" y="76"/>
                    </a:lnTo>
                    <a:lnTo>
                      <a:pt x="36" y="85"/>
                    </a:lnTo>
                    <a:lnTo>
                      <a:pt x="42" y="88"/>
                    </a:lnTo>
                    <a:lnTo>
                      <a:pt x="52" y="89"/>
                    </a:lnTo>
                    <a:lnTo>
                      <a:pt x="62" y="89"/>
                    </a:lnTo>
                    <a:lnTo>
                      <a:pt x="70" y="89"/>
                    </a:lnTo>
                    <a:lnTo>
                      <a:pt x="72" y="89"/>
                    </a:lnTo>
                    <a:lnTo>
                      <a:pt x="88" y="86"/>
                    </a:lnTo>
                    <a:lnTo>
                      <a:pt x="98" y="80"/>
                    </a:lnTo>
                    <a:lnTo>
                      <a:pt x="107" y="70"/>
                    </a:lnTo>
                    <a:lnTo>
                      <a:pt x="112" y="57"/>
                    </a:lnTo>
                    <a:lnTo>
                      <a:pt x="115" y="44"/>
                    </a:lnTo>
                    <a:lnTo>
                      <a:pt x="116" y="31"/>
                    </a:lnTo>
                    <a:lnTo>
                      <a:pt x="116" y="19"/>
                    </a:lnTo>
                    <a:lnTo>
                      <a:pt x="116" y="9"/>
                    </a:lnTo>
                    <a:lnTo>
                      <a:pt x="116" y="2"/>
                    </a:lnTo>
                    <a:lnTo>
                      <a:pt x="11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31" name="Freeform 55">
                <a:extLst>
                  <a:ext uri="{FF2B5EF4-FFF2-40B4-BE49-F238E27FC236}">
                    <a16:creationId xmlns:a16="http://schemas.microsoft.com/office/drawing/2014/main" id="{3FE1FA03-F14F-4BA0-A846-0D593434B46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4447" y="1822937"/>
                <a:ext cx="203536" cy="186807"/>
              </a:xfrm>
              <a:custGeom>
                <a:avLst/>
                <a:gdLst>
                  <a:gd name="T0" fmla="*/ 11 w 145"/>
                  <a:gd name="T1" fmla="*/ 0 h 134"/>
                  <a:gd name="T2" fmla="*/ 30 w 145"/>
                  <a:gd name="T3" fmla="*/ 14 h 134"/>
                  <a:gd name="T4" fmla="*/ 51 w 145"/>
                  <a:gd name="T5" fmla="*/ 24 h 134"/>
                  <a:gd name="T6" fmla="*/ 71 w 145"/>
                  <a:gd name="T7" fmla="*/ 29 h 134"/>
                  <a:gd name="T8" fmla="*/ 92 w 145"/>
                  <a:gd name="T9" fmla="*/ 32 h 134"/>
                  <a:gd name="T10" fmla="*/ 110 w 145"/>
                  <a:gd name="T11" fmla="*/ 32 h 134"/>
                  <a:gd name="T12" fmla="*/ 126 w 145"/>
                  <a:gd name="T13" fmla="*/ 31 h 134"/>
                  <a:gd name="T14" fmla="*/ 135 w 145"/>
                  <a:gd name="T15" fmla="*/ 29 h 134"/>
                  <a:gd name="T16" fmla="*/ 139 w 145"/>
                  <a:gd name="T17" fmla="*/ 29 h 134"/>
                  <a:gd name="T18" fmla="*/ 138 w 145"/>
                  <a:gd name="T19" fmla="*/ 58 h 134"/>
                  <a:gd name="T20" fmla="*/ 139 w 145"/>
                  <a:gd name="T21" fmla="*/ 82 h 134"/>
                  <a:gd name="T22" fmla="*/ 141 w 145"/>
                  <a:gd name="T23" fmla="*/ 104 h 134"/>
                  <a:gd name="T24" fmla="*/ 143 w 145"/>
                  <a:gd name="T25" fmla="*/ 120 h 134"/>
                  <a:gd name="T26" fmla="*/ 145 w 145"/>
                  <a:gd name="T27" fmla="*/ 130 h 134"/>
                  <a:gd name="T28" fmla="*/ 145 w 145"/>
                  <a:gd name="T29" fmla="*/ 134 h 134"/>
                  <a:gd name="T30" fmla="*/ 106 w 145"/>
                  <a:gd name="T31" fmla="*/ 125 h 134"/>
                  <a:gd name="T32" fmla="*/ 75 w 145"/>
                  <a:gd name="T33" fmla="*/ 115 h 134"/>
                  <a:gd name="T34" fmla="*/ 51 w 145"/>
                  <a:gd name="T35" fmla="*/ 103 h 134"/>
                  <a:gd name="T36" fmla="*/ 33 w 145"/>
                  <a:gd name="T37" fmla="*/ 91 h 134"/>
                  <a:gd name="T38" fmla="*/ 20 w 145"/>
                  <a:gd name="T39" fmla="*/ 81 h 134"/>
                  <a:gd name="T40" fmla="*/ 11 w 145"/>
                  <a:gd name="T41" fmla="*/ 72 h 134"/>
                  <a:gd name="T42" fmla="*/ 4 w 145"/>
                  <a:gd name="T43" fmla="*/ 66 h 134"/>
                  <a:gd name="T44" fmla="*/ 2 w 145"/>
                  <a:gd name="T45" fmla="*/ 60 h 134"/>
                  <a:gd name="T46" fmla="*/ 0 w 145"/>
                  <a:gd name="T47" fmla="*/ 58 h 134"/>
                  <a:gd name="T48" fmla="*/ 11 w 145"/>
                  <a:gd name="T49" fmla="*/ 0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45" h="134">
                    <a:moveTo>
                      <a:pt x="11" y="0"/>
                    </a:moveTo>
                    <a:lnTo>
                      <a:pt x="30" y="14"/>
                    </a:lnTo>
                    <a:lnTo>
                      <a:pt x="51" y="24"/>
                    </a:lnTo>
                    <a:lnTo>
                      <a:pt x="71" y="29"/>
                    </a:lnTo>
                    <a:lnTo>
                      <a:pt x="92" y="32"/>
                    </a:lnTo>
                    <a:lnTo>
                      <a:pt x="110" y="32"/>
                    </a:lnTo>
                    <a:lnTo>
                      <a:pt x="126" y="31"/>
                    </a:lnTo>
                    <a:lnTo>
                      <a:pt x="135" y="29"/>
                    </a:lnTo>
                    <a:lnTo>
                      <a:pt x="139" y="29"/>
                    </a:lnTo>
                    <a:lnTo>
                      <a:pt x="138" y="58"/>
                    </a:lnTo>
                    <a:lnTo>
                      <a:pt x="139" y="82"/>
                    </a:lnTo>
                    <a:lnTo>
                      <a:pt x="141" y="104"/>
                    </a:lnTo>
                    <a:lnTo>
                      <a:pt x="143" y="120"/>
                    </a:lnTo>
                    <a:lnTo>
                      <a:pt x="145" y="130"/>
                    </a:lnTo>
                    <a:lnTo>
                      <a:pt x="145" y="134"/>
                    </a:lnTo>
                    <a:lnTo>
                      <a:pt x="106" y="125"/>
                    </a:lnTo>
                    <a:lnTo>
                      <a:pt x="75" y="115"/>
                    </a:lnTo>
                    <a:lnTo>
                      <a:pt x="51" y="103"/>
                    </a:lnTo>
                    <a:lnTo>
                      <a:pt x="33" y="91"/>
                    </a:lnTo>
                    <a:lnTo>
                      <a:pt x="20" y="81"/>
                    </a:lnTo>
                    <a:lnTo>
                      <a:pt x="11" y="72"/>
                    </a:lnTo>
                    <a:lnTo>
                      <a:pt x="4" y="66"/>
                    </a:lnTo>
                    <a:lnTo>
                      <a:pt x="2" y="60"/>
                    </a:lnTo>
                    <a:lnTo>
                      <a:pt x="0" y="58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</p:grpSp>
      <p:sp>
        <p:nvSpPr>
          <p:cNvPr id="50" name="Freeform: Shape 17">
            <a:extLst>
              <a:ext uri="{FF2B5EF4-FFF2-40B4-BE49-F238E27FC236}">
                <a16:creationId xmlns:a16="http://schemas.microsoft.com/office/drawing/2014/main" id="{EEA0489F-3BC4-45A9-B327-88C3D4E05B62}"/>
              </a:ext>
            </a:extLst>
          </p:cNvPr>
          <p:cNvSpPr/>
          <p:nvPr/>
        </p:nvSpPr>
        <p:spPr>
          <a:xfrm>
            <a:off x="5023362" y="219515"/>
            <a:ext cx="2040182" cy="1147881"/>
          </a:xfrm>
          <a:custGeom>
            <a:avLst/>
            <a:gdLst>
              <a:gd name="connsiteX0" fmla="*/ 1008633 w 2017267"/>
              <a:gd name="connsiteY0" fmla="*/ 0 h 2017267"/>
              <a:gd name="connsiteX1" fmla="*/ 1091617 w 2017267"/>
              <a:gd name="connsiteY1" fmla="*/ 34373 h 2017267"/>
              <a:gd name="connsiteX2" fmla="*/ 1982894 w 2017267"/>
              <a:gd name="connsiteY2" fmla="*/ 925651 h 2017267"/>
              <a:gd name="connsiteX3" fmla="*/ 1982894 w 2017267"/>
              <a:gd name="connsiteY3" fmla="*/ 1091617 h 2017267"/>
              <a:gd name="connsiteX4" fmla="*/ 1091617 w 2017267"/>
              <a:gd name="connsiteY4" fmla="*/ 1982894 h 2017267"/>
              <a:gd name="connsiteX5" fmla="*/ 925651 w 2017267"/>
              <a:gd name="connsiteY5" fmla="*/ 1982894 h 2017267"/>
              <a:gd name="connsiteX6" fmla="*/ 34373 w 2017267"/>
              <a:gd name="connsiteY6" fmla="*/ 1091616 h 2017267"/>
              <a:gd name="connsiteX7" fmla="*/ 34373 w 2017267"/>
              <a:gd name="connsiteY7" fmla="*/ 925650 h 2017267"/>
              <a:gd name="connsiteX8" fmla="*/ 925650 w 2017267"/>
              <a:gd name="connsiteY8" fmla="*/ 34373 h 2017267"/>
              <a:gd name="connsiteX9" fmla="*/ 1008633 w 2017267"/>
              <a:gd name="connsiteY9" fmla="*/ 0 h 2017267"/>
              <a:gd name="connsiteX0" fmla="*/ 1020090 w 2040182"/>
              <a:gd name="connsiteY0" fmla="*/ 149604 h 2178329"/>
              <a:gd name="connsiteX1" fmla="*/ 1103074 w 2040182"/>
              <a:gd name="connsiteY1" fmla="*/ 183977 h 2178329"/>
              <a:gd name="connsiteX2" fmla="*/ 1994351 w 2040182"/>
              <a:gd name="connsiteY2" fmla="*/ 1075255 h 2178329"/>
              <a:gd name="connsiteX3" fmla="*/ 1994351 w 2040182"/>
              <a:gd name="connsiteY3" fmla="*/ 1241221 h 2178329"/>
              <a:gd name="connsiteX4" fmla="*/ 1103074 w 2040182"/>
              <a:gd name="connsiteY4" fmla="*/ 2132498 h 2178329"/>
              <a:gd name="connsiteX5" fmla="*/ 937108 w 2040182"/>
              <a:gd name="connsiteY5" fmla="*/ 2132498 h 2178329"/>
              <a:gd name="connsiteX6" fmla="*/ 45830 w 2040182"/>
              <a:gd name="connsiteY6" fmla="*/ 1241220 h 2178329"/>
              <a:gd name="connsiteX7" fmla="*/ 45830 w 2040182"/>
              <a:gd name="connsiteY7" fmla="*/ 1075254 h 2178329"/>
              <a:gd name="connsiteX8" fmla="*/ 1037774 w 2040182"/>
              <a:gd name="connsiteY8" fmla="*/ 1081599 h 2178329"/>
              <a:gd name="connsiteX9" fmla="*/ 1020090 w 2040182"/>
              <a:gd name="connsiteY9" fmla="*/ 149604 h 2178329"/>
              <a:gd name="connsiteX0" fmla="*/ 1020090 w 2040182"/>
              <a:gd name="connsiteY0" fmla="*/ 0 h 2028725"/>
              <a:gd name="connsiteX1" fmla="*/ 1170186 w 2040182"/>
              <a:gd name="connsiteY1" fmla="*/ 931995 h 2028725"/>
              <a:gd name="connsiteX2" fmla="*/ 1994351 w 2040182"/>
              <a:gd name="connsiteY2" fmla="*/ 925651 h 2028725"/>
              <a:gd name="connsiteX3" fmla="*/ 1994351 w 2040182"/>
              <a:gd name="connsiteY3" fmla="*/ 1091617 h 2028725"/>
              <a:gd name="connsiteX4" fmla="*/ 1103074 w 2040182"/>
              <a:gd name="connsiteY4" fmla="*/ 1982894 h 2028725"/>
              <a:gd name="connsiteX5" fmla="*/ 937108 w 2040182"/>
              <a:gd name="connsiteY5" fmla="*/ 1982894 h 2028725"/>
              <a:gd name="connsiteX6" fmla="*/ 45830 w 2040182"/>
              <a:gd name="connsiteY6" fmla="*/ 1091616 h 2028725"/>
              <a:gd name="connsiteX7" fmla="*/ 45830 w 2040182"/>
              <a:gd name="connsiteY7" fmla="*/ 925650 h 2028725"/>
              <a:gd name="connsiteX8" fmla="*/ 1037774 w 2040182"/>
              <a:gd name="connsiteY8" fmla="*/ 931995 h 2028725"/>
              <a:gd name="connsiteX9" fmla="*/ 1020090 w 2040182"/>
              <a:gd name="connsiteY9" fmla="*/ 0 h 2028725"/>
              <a:gd name="connsiteX0" fmla="*/ 1028479 w 2040182"/>
              <a:gd name="connsiteY0" fmla="*/ 72433 h 1119646"/>
              <a:gd name="connsiteX1" fmla="*/ 1170186 w 2040182"/>
              <a:gd name="connsiteY1" fmla="*/ 22916 h 1119646"/>
              <a:gd name="connsiteX2" fmla="*/ 1994351 w 2040182"/>
              <a:gd name="connsiteY2" fmla="*/ 16572 h 1119646"/>
              <a:gd name="connsiteX3" fmla="*/ 1994351 w 2040182"/>
              <a:gd name="connsiteY3" fmla="*/ 182538 h 1119646"/>
              <a:gd name="connsiteX4" fmla="*/ 1103074 w 2040182"/>
              <a:gd name="connsiteY4" fmla="*/ 1073815 h 1119646"/>
              <a:gd name="connsiteX5" fmla="*/ 937108 w 2040182"/>
              <a:gd name="connsiteY5" fmla="*/ 1073815 h 1119646"/>
              <a:gd name="connsiteX6" fmla="*/ 45830 w 2040182"/>
              <a:gd name="connsiteY6" fmla="*/ 182537 h 1119646"/>
              <a:gd name="connsiteX7" fmla="*/ 45830 w 2040182"/>
              <a:gd name="connsiteY7" fmla="*/ 16571 h 1119646"/>
              <a:gd name="connsiteX8" fmla="*/ 1037774 w 2040182"/>
              <a:gd name="connsiteY8" fmla="*/ 22916 h 1119646"/>
              <a:gd name="connsiteX9" fmla="*/ 1028479 w 2040182"/>
              <a:gd name="connsiteY9" fmla="*/ 72433 h 1119646"/>
              <a:gd name="connsiteX0" fmla="*/ 1213037 w 2040182"/>
              <a:gd name="connsiteY0" fmla="*/ 0 h 1147881"/>
              <a:gd name="connsiteX1" fmla="*/ 1170186 w 2040182"/>
              <a:gd name="connsiteY1" fmla="*/ 51151 h 1147881"/>
              <a:gd name="connsiteX2" fmla="*/ 1994351 w 2040182"/>
              <a:gd name="connsiteY2" fmla="*/ 44807 h 1147881"/>
              <a:gd name="connsiteX3" fmla="*/ 1994351 w 2040182"/>
              <a:gd name="connsiteY3" fmla="*/ 210773 h 1147881"/>
              <a:gd name="connsiteX4" fmla="*/ 1103074 w 2040182"/>
              <a:gd name="connsiteY4" fmla="*/ 1102050 h 1147881"/>
              <a:gd name="connsiteX5" fmla="*/ 937108 w 2040182"/>
              <a:gd name="connsiteY5" fmla="*/ 1102050 h 1147881"/>
              <a:gd name="connsiteX6" fmla="*/ 45830 w 2040182"/>
              <a:gd name="connsiteY6" fmla="*/ 210772 h 1147881"/>
              <a:gd name="connsiteX7" fmla="*/ 45830 w 2040182"/>
              <a:gd name="connsiteY7" fmla="*/ 44806 h 1147881"/>
              <a:gd name="connsiteX8" fmla="*/ 1037774 w 2040182"/>
              <a:gd name="connsiteY8" fmla="*/ 51151 h 1147881"/>
              <a:gd name="connsiteX9" fmla="*/ 1213037 w 2040182"/>
              <a:gd name="connsiteY9" fmla="*/ 0 h 1147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40182" h="1147881">
                <a:moveTo>
                  <a:pt x="1213037" y="0"/>
                </a:moveTo>
                <a:cubicBezTo>
                  <a:pt x="1235106" y="0"/>
                  <a:pt x="1147270" y="28235"/>
                  <a:pt x="1170186" y="51151"/>
                </a:cubicBezTo>
                <a:lnTo>
                  <a:pt x="1994351" y="44807"/>
                </a:lnTo>
                <a:cubicBezTo>
                  <a:pt x="2040182" y="90637"/>
                  <a:pt x="2040182" y="164943"/>
                  <a:pt x="1994351" y="210773"/>
                </a:cubicBezTo>
                <a:lnTo>
                  <a:pt x="1103074" y="1102050"/>
                </a:lnTo>
                <a:cubicBezTo>
                  <a:pt x="1057244" y="1147881"/>
                  <a:pt x="982938" y="1147881"/>
                  <a:pt x="937108" y="1102050"/>
                </a:cubicBezTo>
                <a:lnTo>
                  <a:pt x="45830" y="210772"/>
                </a:lnTo>
                <a:cubicBezTo>
                  <a:pt x="0" y="164942"/>
                  <a:pt x="0" y="90637"/>
                  <a:pt x="45830" y="44806"/>
                </a:cubicBezTo>
                <a:lnTo>
                  <a:pt x="1037774" y="51151"/>
                </a:lnTo>
                <a:cubicBezTo>
                  <a:pt x="1060689" y="28235"/>
                  <a:pt x="1190968" y="0"/>
                  <a:pt x="1213037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D52F46F3-5057-4611-AD50-9C6AD1F1A24D}"/>
              </a:ext>
            </a:extLst>
          </p:cNvPr>
          <p:cNvSpPr/>
          <p:nvPr/>
        </p:nvSpPr>
        <p:spPr>
          <a:xfrm>
            <a:off x="0" y="207899"/>
            <a:ext cx="12192000" cy="18638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pic>
        <p:nvPicPr>
          <p:cNvPr id="51" name="Picture 50" descr="LOGO RADIO BOGOR PUTIH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5226" y="466295"/>
            <a:ext cx="1257314" cy="347438"/>
          </a:xfrm>
          <a:prstGeom prst="rect">
            <a:avLst/>
          </a:prstGeom>
        </p:spPr>
      </p:pic>
      <p:sp>
        <p:nvSpPr>
          <p:cNvPr id="52" name="Rectangle 51"/>
          <p:cNvSpPr/>
          <p:nvPr/>
        </p:nvSpPr>
        <p:spPr>
          <a:xfrm>
            <a:off x="0" y="6182686"/>
            <a:ext cx="12192000" cy="6753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 Placeholder 39"/>
          <p:cNvSpPr txBox="1">
            <a:spLocks/>
          </p:cNvSpPr>
          <p:nvPr/>
        </p:nvSpPr>
        <p:spPr>
          <a:xfrm>
            <a:off x="784362" y="6174298"/>
            <a:ext cx="10750413" cy="79503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pPr marL="228605" marR="0" lvl="0" indent="-228605" algn="ctr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Head Office :</a:t>
            </a:r>
          </a:p>
          <a:p>
            <a:pPr marL="228605" marR="0" lvl="0" indent="-228605" algn="ct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Gd. UG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Multimedi</a:t>
            </a:r>
            <a:r>
              <a:rPr lang="en-US" sz="900" dirty="0">
                <a:solidFill>
                  <a:srgbClr val="FEFEFE"/>
                </a:solidFill>
              </a:rPr>
              <a:t>a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CenterJl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Suryakencana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No.</a:t>
            </a:r>
            <a:r>
              <a:rPr kumimoji="0" lang="en-US" sz="900" b="0" i="0" u="none" strike="noStrike" kern="1200" cap="none" spc="0" normalizeH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228</a:t>
            </a:r>
            <a:r>
              <a:rPr lang="en-US" sz="900" dirty="0">
                <a:solidFill>
                  <a:srgbClr val="FEFEFE"/>
                </a:solidFill>
              </a:rPr>
              <a:t>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230 Bogor 16126,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Jawa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Barat</a:t>
            </a:r>
            <a:r>
              <a:rPr kumimoji="0" lang="en-US" sz="900" b="0" i="0" u="none" strike="noStrike" kern="1200" cap="none" spc="0" normalizeH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/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Direct Marketing </a:t>
            </a:r>
            <a:r>
              <a:rPr kumimoji="0" lang="en-US" sz="900" b="0" i="0" u="none" strike="noStrike" kern="1200" cap="none" spc="0" normalizeH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(0251) 8331-425, 8393 379,833787/F</a:t>
            </a:r>
          </a:p>
          <a:p>
            <a:pPr marL="228605" marR="0" lvl="0" indent="-228605" algn="ct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Hunting : </a:t>
            </a: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(0251) 8439 617, 8349 051 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5601454" y="6588333"/>
            <a:ext cx="160885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FEFEFE"/>
                </a:solidFill>
              </a:rPr>
              <a:t>www.megaswara.co.id</a:t>
            </a:r>
          </a:p>
        </p:txBody>
      </p:sp>
      <p:grpSp>
        <p:nvGrpSpPr>
          <p:cNvPr id="67" name="Group 66"/>
          <p:cNvGrpSpPr/>
          <p:nvPr/>
        </p:nvGrpSpPr>
        <p:grpSpPr>
          <a:xfrm>
            <a:off x="-253011" y="6195898"/>
            <a:ext cx="2475781" cy="586601"/>
            <a:chOff x="-353679" y="5848705"/>
            <a:chExt cx="2475781" cy="586601"/>
          </a:xfrm>
        </p:grpSpPr>
        <p:sp>
          <p:nvSpPr>
            <p:cNvPr id="68" name="TextBox 67"/>
            <p:cNvSpPr txBox="1"/>
            <p:nvPr/>
          </p:nvSpPr>
          <p:spPr>
            <a:xfrm>
              <a:off x="-353679" y="5848705"/>
              <a:ext cx="2475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err="1">
                  <a:solidFill>
                    <a:schemeClr val="bg1"/>
                  </a:solidFill>
                  <a:latin typeface="Tw Cen MT" pitchFamily="34" charset="0"/>
                </a:rPr>
                <a:t>Megaswara</a:t>
              </a:r>
              <a:r>
                <a:rPr lang="en-US" sz="1100" dirty="0">
                  <a:solidFill>
                    <a:schemeClr val="bg1"/>
                  </a:solidFill>
                  <a:latin typeface="Tw Cen MT" pitchFamily="34" charset="0"/>
                </a:rPr>
                <a:t> fm</a:t>
              </a:r>
            </a:p>
          </p:txBody>
        </p:sp>
        <p:grpSp>
          <p:nvGrpSpPr>
            <p:cNvPr id="69" name="Group 63"/>
            <p:cNvGrpSpPr/>
            <p:nvPr/>
          </p:nvGrpSpPr>
          <p:grpSpPr>
            <a:xfrm>
              <a:off x="357556" y="5979542"/>
              <a:ext cx="1165815" cy="455764"/>
              <a:chOff x="357556" y="5979542"/>
              <a:chExt cx="1165815" cy="455764"/>
            </a:xfrm>
          </p:grpSpPr>
          <p:grpSp>
            <p:nvGrpSpPr>
              <p:cNvPr id="70" name="Group 45">
                <a:extLst>
                  <a:ext uri="{FF2B5EF4-FFF2-40B4-BE49-F238E27FC236}">
                    <a16:creationId xmlns:a16="http://schemas.microsoft.com/office/drawing/2014/main" id="{2894B7B9-0ADF-46FD-AA77-5C58D5EE74DF}"/>
                  </a:ext>
                </a:extLst>
              </p:cNvPr>
              <p:cNvGrpSpPr/>
              <p:nvPr/>
            </p:nvGrpSpPr>
            <p:grpSpPr>
              <a:xfrm>
                <a:off x="357556" y="6097035"/>
                <a:ext cx="781131" cy="224767"/>
                <a:chOff x="3130166" y="5667342"/>
                <a:chExt cx="1254837" cy="361074"/>
              </a:xfrm>
              <a:solidFill>
                <a:schemeClr val="bg1"/>
              </a:solidFill>
            </p:grpSpPr>
            <p:sp>
              <p:nvSpPr>
                <p:cNvPr id="72" name="Rounded Rectangle 3">
                  <a:extLst>
                    <a:ext uri="{FF2B5EF4-FFF2-40B4-BE49-F238E27FC236}">
                      <a16:creationId xmlns:a16="http://schemas.microsoft.com/office/drawing/2014/main" id="{4385172E-3229-4C27-A37B-EA46D760CAA0}"/>
                    </a:ext>
                  </a:extLst>
                </p:cNvPr>
                <p:cNvSpPr/>
                <p:nvPr/>
              </p:nvSpPr>
              <p:spPr>
                <a:xfrm>
                  <a:off x="4023929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2841893" y="181064"/>
                      </a:moveTo>
                      <a:cubicBezTo>
                        <a:pt x="2485731" y="190239"/>
                        <a:pt x="2106781" y="339266"/>
                        <a:pt x="2105790" y="859562"/>
                      </a:cubicBezTo>
                      <a:lnTo>
                        <a:pt x="2106860" y="863292"/>
                      </a:lnTo>
                      <a:lnTo>
                        <a:pt x="2106860" y="1248172"/>
                      </a:lnTo>
                      <a:lnTo>
                        <a:pt x="1691968" y="1248172"/>
                      </a:lnTo>
                      <a:lnTo>
                        <a:pt x="1691968" y="1824236"/>
                      </a:lnTo>
                      <a:lnTo>
                        <a:pt x="2106860" y="1824236"/>
                      </a:lnTo>
                      <a:lnTo>
                        <a:pt x="2106860" y="3779396"/>
                      </a:lnTo>
                      <a:lnTo>
                        <a:pt x="2754932" y="3779396"/>
                      </a:lnTo>
                      <a:lnTo>
                        <a:pt x="2754932" y="1824236"/>
                      </a:lnTo>
                      <a:lnTo>
                        <a:pt x="3305869" y="1813665"/>
                      </a:lnTo>
                      <a:lnTo>
                        <a:pt x="3348152" y="1248172"/>
                      </a:lnTo>
                      <a:lnTo>
                        <a:pt x="2754932" y="1248172"/>
                      </a:lnTo>
                      <a:lnTo>
                        <a:pt x="2754932" y="907124"/>
                      </a:lnTo>
                      <a:cubicBezTo>
                        <a:pt x="2746287" y="682909"/>
                        <a:pt x="3148643" y="674567"/>
                        <a:pt x="3369037" y="759137"/>
                      </a:cubicBezTo>
                      <a:cubicBezTo>
                        <a:pt x="3391941" y="611142"/>
                        <a:pt x="3398988" y="447290"/>
                        <a:pt x="3443034" y="304580"/>
                      </a:cubicBezTo>
                      <a:cubicBezTo>
                        <a:pt x="3382140" y="251394"/>
                        <a:pt x="3118909" y="173928"/>
                        <a:pt x="2841893" y="181064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73" name="Rounded Rectangle 39">
                  <a:extLst>
                    <a:ext uri="{FF2B5EF4-FFF2-40B4-BE49-F238E27FC236}">
                      <a16:creationId xmlns:a16="http://schemas.microsoft.com/office/drawing/2014/main" id="{D8CD5966-8C25-400C-B44B-A312002B895D}"/>
                    </a:ext>
                  </a:extLst>
                </p:cNvPr>
                <p:cNvSpPr/>
                <p:nvPr/>
              </p:nvSpPr>
              <p:spPr>
                <a:xfrm>
                  <a:off x="3130166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000" h="720000">
                      <a:moveTo>
                        <a:pt x="432774" y="374766"/>
                      </a:moveTo>
                      <a:lnTo>
                        <a:pt x="356410" y="443079"/>
                      </a:lnTo>
                      <a:lnTo>
                        <a:pt x="284362" y="376738"/>
                      </a:lnTo>
                      <a:lnTo>
                        <a:pt x="113898" y="532449"/>
                      </a:lnTo>
                      <a:lnTo>
                        <a:pt x="607054" y="532449"/>
                      </a:lnTo>
                      <a:close/>
                      <a:moveTo>
                        <a:pt x="602842" y="222629"/>
                      </a:moveTo>
                      <a:lnTo>
                        <a:pt x="465239" y="345724"/>
                      </a:lnTo>
                      <a:lnTo>
                        <a:pt x="445928" y="363784"/>
                      </a:lnTo>
                      <a:lnTo>
                        <a:pt x="602842" y="510538"/>
                      </a:lnTo>
                      <a:close/>
                      <a:moveTo>
                        <a:pt x="112511" y="218501"/>
                      </a:moveTo>
                      <a:lnTo>
                        <a:pt x="112511" y="508421"/>
                      </a:lnTo>
                      <a:lnTo>
                        <a:pt x="268715" y="362330"/>
                      </a:lnTo>
                      <a:close/>
                      <a:moveTo>
                        <a:pt x="113462" y="187552"/>
                      </a:moveTo>
                      <a:lnTo>
                        <a:pt x="356909" y="411714"/>
                      </a:lnTo>
                      <a:lnTo>
                        <a:pt x="607490" y="187552"/>
                      </a:lnTo>
                      <a:close/>
                      <a:moveTo>
                        <a:pt x="72374" y="0"/>
                      </a:moveTo>
                      <a:lnTo>
                        <a:pt x="647626" y="0"/>
                      </a:lnTo>
                      <a:cubicBezTo>
                        <a:pt x="687597" y="0"/>
                        <a:pt x="720000" y="32403"/>
                        <a:pt x="720000" y="72374"/>
                      </a:cubicBezTo>
                      <a:lnTo>
                        <a:pt x="720000" y="647626"/>
                      </a:lnTo>
                      <a:cubicBezTo>
                        <a:pt x="720000" y="687597"/>
                        <a:pt x="687597" y="720000"/>
                        <a:pt x="647626" y="720000"/>
                      </a:cubicBezTo>
                      <a:lnTo>
                        <a:pt x="72374" y="720000"/>
                      </a:lnTo>
                      <a:cubicBezTo>
                        <a:pt x="32403" y="720000"/>
                        <a:pt x="0" y="687597"/>
                        <a:pt x="0" y="647626"/>
                      </a:cubicBezTo>
                      <a:lnTo>
                        <a:pt x="0" y="72374"/>
                      </a:lnTo>
                      <a:cubicBezTo>
                        <a:pt x="0" y="32403"/>
                        <a:pt x="32403" y="0"/>
                        <a:pt x="7237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74" name="Rounded Rectangle 2">
                  <a:extLst>
                    <a:ext uri="{FF2B5EF4-FFF2-40B4-BE49-F238E27FC236}">
                      <a16:creationId xmlns:a16="http://schemas.microsoft.com/office/drawing/2014/main" id="{FC35254F-5C3D-4C52-845A-B1E1F13F70E3}"/>
                    </a:ext>
                  </a:extLst>
                </p:cNvPr>
                <p:cNvSpPr/>
                <p:nvPr/>
              </p:nvSpPr>
              <p:spPr>
                <a:xfrm>
                  <a:off x="3577047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3160999" y="1374274"/>
                      </a:moveTo>
                      <a:cubicBezTo>
                        <a:pt x="3161390" y="1371268"/>
                        <a:pt x="3160138" y="1380887"/>
                        <a:pt x="3155132" y="1419362"/>
                      </a:cubicBezTo>
                      <a:cubicBezTo>
                        <a:pt x="3155132" y="1419362"/>
                        <a:pt x="3155131" y="1419362"/>
                        <a:pt x="3155131" y="1419362"/>
                      </a:cubicBezTo>
                      <a:cubicBezTo>
                        <a:pt x="3155133" y="1419346"/>
                        <a:pt x="3160347" y="1379282"/>
                        <a:pt x="3160999" y="1374274"/>
                      </a:cubicBezTo>
                      <a:close/>
                      <a:moveTo>
                        <a:pt x="2538382" y="802616"/>
                      </a:moveTo>
                      <a:cubicBezTo>
                        <a:pt x="2197761" y="802616"/>
                        <a:pt x="1921633" y="1078744"/>
                        <a:pt x="1921633" y="1419365"/>
                      </a:cubicBezTo>
                      <a:cubicBezTo>
                        <a:pt x="1921633" y="1471638"/>
                        <a:pt x="1928136" y="1522392"/>
                        <a:pt x="1942445" y="1570340"/>
                      </a:cubicBezTo>
                      <a:cubicBezTo>
                        <a:pt x="1547199" y="1510736"/>
                        <a:pt x="1173928" y="1425572"/>
                        <a:pt x="752016" y="931012"/>
                      </a:cubicBezTo>
                      <a:cubicBezTo>
                        <a:pt x="555558" y="1323929"/>
                        <a:pt x="701457" y="1569504"/>
                        <a:pt x="934030" y="1745738"/>
                      </a:cubicBezTo>
                      <a:cubicBezTo>
                        <a:pt x="832912" y="1726959"/>
                        <a:pt x="757794" y="1716846"/>
                        <a:pt x="665343" y="1650397"/>
                      </a:cubicBezTo>
                      <a:cubicBezTo>
                        <a:pt x="692788" y="2037537"/>
                        <a:pt x="906583" y="2177657"/>
                        <a:pt x="1111709" y="2257108"/>
                      </a:cubicBezTo>
                      <a:cubicBezTo>
                        <a:pt x="1029370" y="2275887"/>
                        <a:pt x="986032" y="2268664"/>
                        <a:pt x="856023" y="2244108"/>
                      </a:cubicBezTo>
                      <a:cubicBezTo>
                        <a:pt x="968698" y="2582132"/>
                        <a:pt x="1241718" y="2664472"/>
                        <a:pt x="1402064" y="2660137"/>
                      </a:cubicBezTo>
                      <a:cubicBezTo>
                        <a:pt x="1212828" y="2802425"/>
                        <a:pt x="1063318" y="2869598"/>
                        <a:pt x="552668" y="2902822"/>
                      </a:cubicBezTo>
                      <a:cubicBezTo>
                        <a:pt x="978087" y="3213400"/>
                        <a:pt x="1650526" y="3189564"/>
                        <a:pt x="1978439" y="3093502"/>
                      </a:cubicBezTo>
                      <a:cubicBezTo>
                        <a:pt x="2679046" y="2850818"/>
                        <a:pt x="2894283" y="2547463"/>
                        <a:pt x="3053184" y="2031759"/>
                      </a:cubicBezTo>
                      <a:cubicBezTo>
                        <a:pt x="3132291" y="1592391"/>
                        <a:pt x="3116471" y="1716445"/>
                        <a:pt x="3155131" y="1419365"/>
                      </a:cubicBezTo>
                      <a:cubicBezTo>
                        <a:pt x="3155131" y="1419364"/>
                        <a:pt x="3155132" y="1419363"/>
                        <a:pt x="3155132" y="1419362"/>
                      </a:cubicBezTo>
                      <a:cubicBezTo>
                        <a:pt x="3257477" y="1315095"/>
                        <a:pt x="3372036" y="1223751"/>
                        <a:pt x="3407333" y="1117847"/>
                      </a:cubicBezTo>
                      <a:cubicBezTo>
                        <a:pt x="3307709" y="1140260"/>
                        <a:pt x="3221086" y="1197342"/>
                        <a:pt x="3108461" y="1185086"/>
                      </a:cubicBezTo>
                      <a:cubicBezTo>
                        <a:pt x="3188365" y="1141325"/>
                        <a:pt x="3284860" y="1028153"/>
                        <a:pt x="3334650" y="883134"/>
                      </a:cubicBezTo>
                      <a:cubicBezTo>
                        <a:pt x="3225580" y="952795"/>
                        <a:pt x="3152155" y="998691"/>
                        <a:pt x="2995677" y="1008938"/>
                      </a:cubicBezTo>
                      <a:cubicBezTo>
                        <a:pt x="2884471" y="881691"/>
                        <a:pt x="2720661" y="802616"/>
                        <a:pt x="2538382" y="802616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71" name="Picture 70" descr="LOGO IG PUTIH.png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07" y="5979542"/>
                <a:ext cx="455764" cy="455764"/>
              </a:xfrm>
              <a:prstGeom prst="rect">
                <a:avLst/>
              </a:prstGeom>
            </p:spPr>
          </p:pic>
        </p:grpSp>
      </p:grpSp>
      <p:sp>
        <p:nvSpPr>
          <p:cNvPr id="87" name="TextBox 86"/>
          <p:cNvSpPr txBox="1"/>
          <p:nvPr/>
        </p:nvSpPr>
        <p:spPr>
          <a:xfrm>
            <a:off x="7997373" y="1599578"/>
            <a:ext cx="1836786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b="1" dirty="0" err="1">
                <a:solidFill>
                  <a:srgbClr val="FEFEFE"/>
                </a:solidFill>
                <a:ea typeface="Adobe Heiti Std R" pitchFamily="34" charset="-128"/>
                <a:cs typeface="Adobe Arabic" pitchFamily="18" charset="-78"/>
              </a:rPr>
              <a:t>megaswaraFM</a:t>
            </a:r>
            <a:endParaRPr lang="ko-KR" altLang="en-US" b="1" dirty="0">
              <a:solidFill>
                <a:srgbClr val="FEFEFE"/>
              </a:solidFill>
              <a:cs typeface="Adobe Arabic" pitchFamily="18" charset="-78"/>
            </a:endParaRPr>
          </a:p>
        </p:txBody>
      </p:sp>
      <p:sp>
        <p:nvSpPr>
          <p:cNvPr id="88" name="Freeform: Shape 4">
            <a:extLst>
              <a:ext uri="{FF2B5EF4-FFF2-40B4-BE49-F238E27FC236}">
                <a16:creationId xmlns:a16="http://schemas.microsoft.com/office/drawing/2014/main" id="{89EE6218-3942-49A7-8442-AD8A593680F8}"/>
              </a:ext>
            </a:extLst>
          </p:cNvPr>
          <p:cNvSpPr/>
          <p:nvPr/>
        </p:nvSpPr>
        <p:spPr>
          <a:xfrm>
            <a:off x="6619211" y="1268743"/>
            <a:ext cx="1100484" cy="915039"/>
          </a:xfrm>
          <a:custGeom>
            <a:avLst/>
            <a:gdLst>
              <a:gd name="connsiteX0" fmla="*/ 0 w 923925"/>
              <a:gd name="connsiteY0" fmla="*/ 462915 h 923925"/>
              <a:gd name="connsiteX1" fmla="*/ 0 w 923925"/>
              <a:gd name="connsiteY1" fmla="*/ 148590 h 923925"/>
              <a:gd name="connsiteX2" fmla="*/ 148590 w 923925"/>
              <a:gd name="connsiteY2" fmla="*/ 0 h 923925"/>
              <a:gd name="connsiteX3" fmla="*/ 778193 w 923925"/>
              <a:gd name="connsiteY3" fmla="*/ 0 h 923925"/>
              <a:gd name="connsiteX4" fmla="*/ 925830 w 923925"/>
              <a:gd name="connsiteY4" fmla="*/ 145733 h 923925"/>
              <a:gd name="connsiteX5" fmla="*/ 925830 w 923925"/>
              <a:gd name="connsiteY5" fmla="*/ 779145 h 923925"/>
              <a:gd name="connsiteX6" fmla="*/ 780097 w 923925"/>
              <a:gd name="connsiteY6" fmla="*/ 924878 h 923925"/>
              <a:gd name="connsiteX7" fmla="*/ 146685 w 923925"/>
              <a:gd name="connsiteY7" fmla="*/ 924878 h 923925"/>
              <a:gd name="connsiteX8" fmla="*/ 953 w 923925"/>
              <a:gd name="connsiteY8" fmla="*/ 777240 h 923925"/>
              <a:gd name="connsiteX9" fmla="*/ 0 w 923925"/>
              <a:gd name="connsiteY9" fmla="*/ 462915 h 923925"/>
              <a:gd name="connsiteX10" fmla="*/ 493395 w 923925"/>
              <a:gd name="connsiteY10" fmla="*/ 678180 h 923925"/>
              <a:gd name="connsiteX11" fmla="*/ 493395 w 923925"/>
              <a:gd name="connsiteY11" fmla="*/ 799147 h 923925"/>
              <a:gd name="connsiteX12" fmla="*/ 521970 w 923925"/>
              <a:gd name="connsiteY12" fmla="*/ 826770 h 923925"/>
              <a:gd name="connsiteX13" fmla="*/ 578168 w 923925"/>
              <a:gd name="connsiteY13" fmla="*/ 826770 h 923925"/>
              <a:gd name="connsiteX14" fmla="*/ 608647 w 923925"/>
              <a:gd name="connsiteY14" fmla="*/ 797243 h 923925"/>
              <a:gd name="connsiteX15" fmla="*/ 608647 w 923925"/>
              <a:gd name="connsiteY15" fmla="*/ 561022 h 923925"/>
              <a:gd name="connsiteX16" fmla="*/ 639128 w 923925"/>
              <a:gd name="connsiteY16" fmla="*/ 531495 h 923925"/>
              <a:gd name="connsiteX17" fmla="*/ 685800 w 923925"/>
              <a:gd name="connsiteY17" fmla="*/ 531495 h 923925"/>
              <a:gd name="connsiteX18" fmla="*/ 710565 w 923925"/>
              <a:gd name="connsiteY18" fmla="*/ 510540 h 923925"/>
              <a:gd name="connsiteX19" fmla="*/ 720090 w 923925"/>
              <a:gd name="connsiteY19" fmla="*/ 440055 h 923925"/>
              <a:gd name="connsiteX20" fmla="*/ 703897 w 923925"/>
              <a:gd name="connsiteY20" fmla="*/ 421958 h 923925"/>
              <a:gd name="connsiteX21" fmla="*/ 634365 w 923925"/>
              <a:gd name="connsiteY21" fmla="*/ 421958 h 923925"/>
              <a:gd name="connsiteX22" fmla="*/ 607695 w 923925"/>
              <a:gd name="connsiteY22" fmla="*/ 394335 h 923925"/>
              <a:gd name="connsiteX23" fmla="*/ 607695 w 923925"/>
              <a:gd name="connsiteY23" fmla="*/ 340995 h 923925"/>
              <a:gd name="connsiteX24" fmla="*/ 658178 w 923925"/>
              <a:gd name="connsiteY24" fmla="*/ 286703 h 923925"/>
              <a:gd name="connsiteX25" fmla="*/ 702945 w 923925"/>
              <a:gd name="connsiteY25" fmla="*/ 286703 h 923925"/>
              <a:gd name="connsiteX26" fmla="*/ 724853 w 923925"/>
              <a:gd name="connsiteY26" fmla="*/ 266700 h 923925"/>
              <a:gd name="connsiteX27" fmla="*/ 724853 w 923925"/>
              <a:gd name="connsiteY27" fmla="*/ 208597 h 923925"/>
              <a:gd name="connsiteX28" fmla="*/ 703897 w 923925"/>
              <a:gd name="connsiteY28" fmla="*/ 186690 h 923925"/>
              <a:gd name="connsiteX29" fmla="*/ 617220 w 923925"/>
              <a:gd name="connsiteY29" fmla="*/ 186690 h 923925"/>
              <a:gd name="connsiteX30" fmla="*/ 499110 w 923925"/>
              <a:gd name="connsiteY30" fmla="*/ 290513 h 923925"/>
              <a:gd name="connsiteX31" fmla="*/ 495300 w 923925"/>
              <a:gd name="connsiteY31" fmla="*/ 399097 h 923925"/>
              <a:gd name="connsiteX32" fmla="*/ 471488 w 923925"/>
              <a:gd name="connsiteY32" fmla="*/ 422910 h 923925"/>
              <a:gd name="connsiteX33" fmla="*/ 411480 w 923925"/>
              <a:gd name="connsiteY33" fmla="*/ 422910 h 923925"/>
              <a:gd name="connsiteX34" fmla="*/ 395288 w 923925"/>
              <a:gd name="connsiteY34" fmla="*/ 438150 h 923925"/>
              <a:gd name="connsiteX35" fmla="*/ 395288 w 923925"/>
              <a:gd name="connsiteY35" fmla="*/ 511492 h 923925"/>
              <a:gd name="connsiteX36" fmla="*/ 417195 w 923925"/>
              <a:gd name="connsiteY36" fmla="*/ 532447 h 923925"/>
              <a:gd name="connsiteX37" fmla="*/ 470535 w 923925"/>
              <a:gd name="connsiteY37" fmla="*/ 532447 h 923925"/>
              <a:gd name="connsiteX38" fmla="*/ 495300 w 923925"/>
              <a:gd name="connsiteY38" fmla="*/ 557213 h 923925"/>
              <a:gd name="connsiteX39" fmla="*/ 493395 w 923925"/>
              <a:gd name="connsiteY39" fmla="*/ 678180 h 9239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923925" h="923925">
                <a:moveTo>
                  <a:pt x="0" y="462915"/>
                </a:moveTo>
                <a:cubicBezTo>
                  <a:pt x="0" y="358140"/>
                  <a:pt x="0" y="253365"/>
                  <a:pt x="0" y="148590"/>
                </a:cubicBezTo>
                <a:cubicBezTo>
                  <a:pt x="0" y="60008"/>
                  <a:pt x="60008" y="0"/>
                  <a:pt x="148590" y="0"/>
                </a:cubicBezTo>
                <a:cubicBezTo>
                  <a:pt x="358140" y="0"/>
                  <a:pt x="567690" y="0"/>
                  <a:pt x="778193" y="0"/>
                </a:cubicBezTo>
                <a:cubicBezTo>
                  <a:pt x="862965" y="0"/>
                  <a:pt x="925830" y="60960"/>
                  <a:pt x="925830" y="145733"/>
                </a:cubicBezTo>
                <a:cubicBezTo>
                  <a:pt x="926783" y="357188"/>
                  <a:pt x="926783" y="568643"/>
                  <a:pt x="925830" y="779145"/>
                </a:cubicBezTo>
                <a:cubicBezTo>
                  <a:pt x="925830" y="862965"/>
                  <a:pt x="862965" y="924878"/>
                  <a:pt x="780097" y="924878"/>
                </a:cubicBezTo>
                <a:cubicBezTo>
                  <a:pt x="568643" y="925830"/>
                  <a:pt x="357188" y="925830"/>
                  <a:pt x="146685" y="924878"/>
                </a:cubicBezTo>
                <a:cubicBezTo>
                  <a:pt x="60960" y="924878"/>
                  <a:pt x="953" y="862013"/>
                  <a:pt x="953" y="777240"/>
                </a:cubicBezTo>
                <a:cubicBezTo>
                  <a:pt x="0" y="672465"/>
                  <a:pt x="0" y="567690"/>
                  <a:pt x="0" y="462915"/>
                </a:cubicBezTo>
                <a:close/>
                <a:moveTo>
                  <a:pt x="493395" y="678180"/>
                </a:moveTo>
                <a:cubicBezTo>
                  <a:pt x="493395" y="718185"/>
                  <a:pt x="494347" y="758190"/>
                  <a:pt x="493395" y="799147"/>
                </a:cubicBezTo>
                <a:cubicBezTo>
                  <a:pt x="492443" y="821055"/>
                  <a:pt x="501015" y="828675"/>
                  <a:pt x="521970" y="826770"/>
                </a:cubicBezTo>
                <a:cubicBezTo>
                  <a:pt x="540068" y="825818"/>
                  <a:pt x="559118" y="826770"/>
                  <a:pt x="578168" y="826770"/>
                </a:cubicBezTo>
                <a:cubicBezTo>
                  <a:pt x="607695" y="826770"/>
                  <a:pt x="608647" y="826770"/>
                  <a:pt x="608647" y="797243"/>
                </a:cubicBezTo>
                <a:cubicBezTo>
                  <a:pt x="608647" y="718185"/>
                  <a:pt x="608647" y="639128"/>
                  <a:pt x="608647" y="561022"/>
                </a:cubicBezTo>
                <a:cubicBezTo>
                  <a:pt x="608647" y="531495"/>
                  <a:pt x="608647" y="531495"/>
                  <a:pt x="639128" y="531495"/>
                </a:cubicBezTo>
                <a:cubicBezTo>
                  <a:pt x="654368" y="531495"/>
                  <a:pt x="670560" y="530543"/>
                  <a:pt x="685800" y="531495"/>
                </a:cubicBezTo>
                <a:cubicBezTo>
                  <a:pt x="701993" y="532447"/>
                  <a:pt x="708660" y="524828"/>
                  <a:pt x="710565" y="510540"/>
                </a:cubicBezTo>
                <a:cubicBezTo>
                  <a:pt x="713422" y="486728"/>
                  <a:pt x="716280" y="462915"/>
                  <a:pt x="720090" y="440055"/>
                </a:cubicBezTo>
                <a:cubicBezTo>
                  <a:pt x="721995" y="427672"/>
                  <a:pt x="717233" y="421958"/>
                  <a:pt x="703897" y="421958"/>
                </a:cubicBezTo>
                <a:cubicBezTo>
                  <a:pt x="681038" y="421958"/>
                  <a:pt x="658178" y="421005"/>
                  <a:pt x="634365" y="421958"/>
                </a:cubicBezTo>
                <a:cubicBezTo>
                  <a:pt x="613410" y="422910"/>
                  <a:pt x="606743" y="414338"/>
                  <a:pt x="607695" y="394335"/>
                </a:cubicBezTo>
                <a:cubicBezTo>
                  <a:pt x="608647" y="376238"/>
                  <a:pt x="607695" y="359092"/>
                  <a:pt x="607695" y="340995"/>
                </a:cubicBezTo>
                <a:cubicBezTo>
                  <a:pt x="608647" y="304800"/>
                  <a:pt x="622935" y="288608"/>
                  <a:pt x="658178" y="286703"/>
                </a:cubicBezTo>
                <a:cubicBezTo>
                  <a:pt x="673418" y="285750"/>
                  <a:pt x="687705" y="285750"/>
                  <a:pt x="702945" y="286703"/>
                </a:cubicBezTo>
                <a:cubicBezTo>
                  <a:pt x="718185" y="287655"/>
                  <a:pt x="724853" y="282892"/>
                  <a:pt x="724853" y="266700"/>
                </a:cubicBezTo>
                <a:cubicBezTo>
                  <a:pt x="723900" y="247650"/>
                  <a:pt x="723900" y="227647"/>
                  <a:pt x="724853" y="208597"/>
                </a:cubicBezTo>
                <a:cubicBezTo>
                  <a:pt x="724853" y="193358"/>
                  <a:pt x="719138" y="186690"/>
                  <a:pt x="703897" y="186690"/>
                </a:cubicBezTo>
                <a:cubicBezTo>
                  <a:pt x="675322" y="186690"/>
                  <a:pt x="645795" y="184785"/>
                  <a:pt x="617220" y="186690"/>
                </a:cubicBezTo>
                <a:cubicBezTo>
                  <a:pt x="556260" y="190500"/>
                  <a:pt x="511493" y="230505"/>
                  <a:pt x="499110" y="290513"/>
                </a:cubicBezTo>
                <a:cubicBezTo>
                  <a:pt x="491490" y="326708"/>
                  <a:pt x="495300" y="362903"/>
                  <a:pt x="495300" y="399097"/>
                </a:cubicBezTo>
                <a:cubicBezTo>
                  <a:pt x="495300" y="416242"/>
                  <a:pt x="488633" y="423863"/>
                  <a:pt x="471488" y="422910"/>
                </a:cubicBezTo>
                <a:cubicBezTo>
                  <a:pt x="451485" y="421958"/>
                  <a:pt x="431483" y="422910"/>
                  <a:pt x="411480" y="422910"/>
                </a:cubicBezTo>
                <a:cubicBezTo>
                  <a:pt x="400050" y="422910"/>
                  <a:pt x="395288" y="426720"/>
                  <a:pt x="395288" y="438150"/>
                </a:cubicBezTo>
                <a:cubicBezTo>
                  <a:pt x="396240" y="462915"/>
                  <a:pt x="396240" y="487680"/>
                  <a:pt x="395288" y="511492"/>
                </a:cubicBezTo>
                <a:cubicBezTo>
                  <a:pt x="395288" y="526733"/>
                  <a:pt x="401955" y="532447"/>
                  <a:pt x="417195" y="532447"/>
                </a:cubicBezTo>
                <a:cubicBezTo>
                  <a:pt x="435293" y="531495"/>
                  <a:pt x="453390" y="533400"/>
                  <a:pt x="470535" y="532447"/>
                </a:cubicBezTo>
                <a:cubicBezTo>
                  <a:pt x="489585" y="531495"/>
                  <a:pt x="495300" y="540068"/>
                  <a:pt x="495300" y="557213"/>
                </a:cubicBezTo>
                <a:cubicBezTo>
                  <a:pt x="493395" y="596265"/>
                  <a:pt x="493395" y="637222"/>
                  <a:pt x="493395" y="67818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t"/>
          <a:lstStyle/>
          <a:p>
            <a:endParaRPr lang="en-US" dirty="0"/>
          </a:p>
        </p:txBody>
      </p:sp>
      <p:sp>
        <p:nvSpPr>
          <p:cNvPr id="89" name="Freeform: Shape 5">
            <a:extLst>
              <a:ext uri="{FF2B5EF4-FFF2-40B4-BE49-F238E27FC236}">
                <a16:creationId xmlns:a16="http://schemas.microsoft.com/office/drawing/2014/main" id="{4FF07007-3F44-4B8B-9B89-7E27027059D9}"/>
              </a:ext>
            </a:extLst>
          </p:cNvPr>
          <p:cNvSpPr/>
          <p:nvPr/>
        </p:nvSpPr>
        <p:spPr>
          <a:xfrm>
            <a:off x="6617177" y="3626537"/>
            <a:ext cx="1111830" cy="924473"/>
          </a:xfrm>
          <a:custGeom>
            <a:avLst/>
            <a:gdLst>
              <a:gd name="connsiteX0" fmla="*/ 470535 w 933450"/>
              <a:gd name="connsiteY0" fmla="*/ 0 h 933450"/>
              <a:gd name="connsiteX1" fmla="*/ 782955 w 933450"/>
              <a:gd name="connsiteY1" fmla="*/ 0 h 933450"/>
              <a:gd name="connsiteX2" fmla="*/ 939165 w 933450"/>
              <a:gd name="connsiteY2" fmla="*/ 157163 h 933450"/>
              <a:gd name="connsiteX3" fmla="*/ 939165 w 933450"/>
              <a:gd name="connsiteY3" fmla="*/ 775335 h 933450"/>
              <a:gd name="connsiteX4" fmla="*/ 783907 w 933450"/>
              <a:gd name="connsiteY4" fmla="*/ 937260 h 933450"/>
              <a:gd name="connsiteX5" fmla="*/ 159068 w 933450"/>
              <a:gd name="connsiteY5" fmla="*/ 937260 h 933450"/>
              <a:gd name="connsiteX6" fmla="*/ 0 w 933450"/>
              <a:gd name="connsiteY6" fmla="*/ 773430 h 933450"/>
              <a:gd name="connsiteX7" fmla="*/ 0 w 933450"/>
              <a:gd name="connsiteY7" fmla="*/ 157163 h 933450"/>
              <a:gd name="connsiteX8" fmla="*/ 119063 w 933450"/>
              <a:gd name="connsiteY8" fmla="*/ 1905 h 933450"/>
              <a:gd name="connsiteX9" fmla="*/ 154305 w 933450"/>
              <a:gd name="connsiteY9" fmla="*/ 0 h 933450"/>
              <a:gd name="connsiteX10" fmla="*/ 470535 w 933450"/>
              <a:gd name="connsiteY10" fmla="*/ 0 h 933450"/>
              <a:gd name="connsiteX11" fmla="*/ 781050 w 933450"/>
              <a:gd name="connsiteY11" fmla="*/ 259080 h 933450"/>
              <a:gd name="connsiteX12" fmla="*/ 734377 w 933450"/>
              <a:gd name="connsiteY12" fmla="*/ 276225 h 933450"/>
              <a:gd name="connsiteX13" fmla="*/ 695325 w 933450"/>
              <a:gd name="connsiteY13" fmla="*/ 269558 h 933450"/>
              <a:gd name="connsiteX14" fmla="*/ 569595 w 933450"/>
              <a:gd name="connsiteY14" fmla="*/ 256223 h 933450"/>
              <a:gd name="connsiteX15" fmla="*/ 502920 w 933450"/>
              <a:gd name="connsiteY15" fmla="*/ 363855 h 933450"/>
              <a:gd name="connsiteX16" fmla="*/ 471488 w 933450"/>
              <a:gd name="connsiteY16" fmla="*/ 390525 h 933450"/>
              <a:gd name="connsiteX17" fmla="*/ 460057 w 933450"/>
              <a:gd name="connsiteY17" fmla="*/ 388620 h 933450"/>
              <a:gd name="connsiteX18" fmla="*/ 266700 w 933450"/>
              <a:gd name="connsiteY18" fmla="*/ 284798 h 933450"/>
              <a:gd name="connsiteX19" fmla="*/ 240982 w 933450"/>
              <a:gd name="connsiteY19" fmla="*/ 292418 h 933450"/>
              <a:gd name="connsiteX20" fmla="*/ 271463 w 933450"/>
              <a:gd name="connsiteY20" fmla="*/ 409575 h 933450"/>
              <a:gd name="connsiteX21" fmla="*/ 283845 w 933450"/>
              <a:gd name="connsiteY21" fmla="*/ 425768 h 933450"/>
              <a:gd name="connsiteX22" fmla="*/ 249555 w 933450"/>
              <a:gd name="connsiteY22" fmla="*/ 421958 h 933450"/>
              <a:gd name="connsiteX23" fmla="*/ 237172 w 933450"/>
              <a:gd name="connsiteY23" fmla="*/ 433388 h 933450"/>
              <a:gd name="connsiteX24" fmla="*/ 302895 w 933450"/>
              <a:gd name="connsiteY24" fmla="*/ 521018 h 933450"/>
              <a:gd name="connsiteX25" fmla="*/ 322897 w 933450"/>
              <a:gd name="connsiteY25" fmla="*/ 533400 h 933450"/>
              <a:gd name="connsiteX26" fmla="*/ 295275 w 933450"/>
              <a:gd name="connsiteY26" fmla="*/ 539115 h 933450"/>
              <a:gd name="connsiteX27" fmla="*/ 285750 w 933450"/>
              <a:gd name="connsiteY27" fmla="*/ 555308 h 933450"/>
              <a:gd name="connsiteX28" fmla="*/ 359093 w 933450"/>
              <a:gd name="connsiteY28" fmla="*/ 613410 h 933450"/>
              <a:gd name="connsiteX29" fmla="*/ 386715 w 933450"/>
              <a:gd name="connsiteY29" fmla="*/ 623888 h 933450"/>
              <a:gd name="connsiteX30" fmla="*/ 221932 w 933450"/>
              <a:gd name="connsiteY30" fmla="*/ 676275 h 933450"/>
              <a:gd name="connsiteX31" fmla="*/ 638175 w 933450"/>
              <a:gd name="connsiteY31" fmla="*/ 623888 h 933450"/>
              <a:gd name="connsiteX32" fmla="*/ 736282 w 933450"/>
              <a:gd name="connsiteY32" fmla="*/ 413385 h 933450"/>
              <a:gd name="connsiteX33" fmla="*/ 773430 w 933450"/>
              <a:gd name="connsiteY33" fmla="*/ 331470 h 933450"/>
              <a:gd name="connsiteX34" fmla="*/ 788670 w 933450"/>
              <a:gd name="connsiteY34" fmla="*/ 309563 h 933450"/>
              <a:gd name="connsiteX35" fmla="*/ 731520 w 933450"/>
              <a:gd name="connsiteY35" fmla="*/ 317183 h 933450"/>
              <a:gd name="connsiteX36" fmla="*/ 781050 w 933450"/>
              <a:gd name="connsiteY36" fmla="*/ 259080 h 933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933450" h="933450">
                <a:moveTo>
                  <a:pt x="470535" y="0"/>
                </a:moveTo>
                <a:cubicBezTo>
                  <a:pt x="574357" y="0"/>
                  <a:pt x="679132" y="0"/>
                  <a:pt x="782955" y="0"/>
                </a:cubicBezTo>
                <a:cubicBezTo>
                  <a:pt x="881063" y="0"/>
                  <a:pt x="939165" y="59055"/>
                  <a:pt x="939165" y="157163"/>
                </a:cubicBezTo>
                <a:cubicBezTo>
                  <a:pt x="939165" y="362903"/>
                  <a:pt x="939165" y="569595"/>
                  <a:pt x="939165" y="775335"/>
                </a:cubicBezTo>
                <a:cubicBezTo>
                  <a:pt x="939165" y="875348"/>
                  <a:pt x="883920" y="936308"/>
                  <a:pt x="783907" y="937260"/>
                </a:cubicBezTo>
                <a:cubicBezTo>
                  <a:pt x="575310" y="939165"/>
                  <a:pt x="367665" y="939165"/>
                  <a:pt x="159068" y="937260"/>
                </a:cubicBezTo>
                <a:cubicBezTo>
                  <a:pt x="56197" y="936308"/>
                  <a:pt x="952" y="875348"/>
                  <a:pt x="0" y="773430"/>
                </a:cubicBezTo>
                <a:cubicBezTo>
                  <a:pt x="0" y="567690"/>
                  <a:pt x="0" y="362903"/>
                  <a:pt x="0" y="157163"/>
                </a:cubicBezTo>
                <a:cubicBezTo>
                  <a:pt x="0" y="75248"/>
                  <a:pt x="45720" y="16193"/>
                  <a:pt x="119063" y="1905"/>
                </a:cubicBezTo>
                <a:cubicBezTo>
                  <a:pt x="130493" y="0"/>
                  <a:pt x="142875" y="0"/>
                  <a:pt x="154305" y="0"/>
                </a:cubicBezTo>
                <a:cubicBezTo>
                  <a:pt x="260985" y="0"/>
                  <a:pt x="365760" y="0"/>
                  <a:pt x="470535" y="0"/>
                </a:cubicBezTo>
                <a:close/>
                <a:moveTo>
                  <a:pt x="781050" y="259080"/>
                </a:moveTo>
                <a:cubicBezTo>
                  <a:pt x="762952" y="265748"/>
                  <a:pt x="748665" y="270510"/>
                  <a:pt x="734377" y="276225"/>
                </a:cubicBezTo>
                <a:cubicBezTo>
                  <a:pt x="720090" y="281940"/>
                  <a:pt x="708660" y="280035"/>
                  <a:pt x="695325" y="269558"/>
                </a:cubicBezTo>
                <a:cubicBezTo>
                  <a:pt x="656272" y="240030"/>
                  <a:pt x="614363" y="234315"/>
                  <a:pt x="569595" y="256223"/>
                </a:cubicBezTo>
                <a:cubicBezTo>
                  <a:pt x="524827" y="278130"/>
                  <a:pt x="503872" y="314325"/>
                  <a:pt x="502920" y="363855"/>
                </a:cubicBezTo>
                <a:cubicBezTo>
                  <a:pt x="501968" y="394335"/>
                  <a:pt x="502920" y="394335"/>
                  <a:pt x="471488" y="390525"/>
                </a:cubicBezTo>
                <a:cubicBezTo>
                  <a:pt x="467677" y="390525"/>
                  <a:pt x="463868" y="389573"/>
                  <a:pt x="460057" y="388620"/>
                </a:cubicBezTo>
                <a:cubicBezTo>
                  <a:pt x="384810" y="375285"/>
                  <a:pt x="320040" y="340995"/>
                  <a:pt x="266700" y="284798"/>
                </a:cubicBezTo>
                <a:cubicBezTo>
                  <a:pt x="250507" y="268605"/>
                  <a:pt x="246697" y="269558"/>
                  <a:pt x="240982" y="292418"/>
                </a:cubicBezTo>
                <a:cubicBezTo>
                  <a:pt x="230505" y="337185"/>
                  <a:pt x="239077" y="376238"/>
                  <a:pt x="271463" y="409575"/>
                </a:cubicBezTo>
                <a:cubicBezTo>
                  <a:pt x="276225" y="414338"/>
                  <a:pt x="282893" y="416243"/>
                  <a:pt x="283845" y="425768"/>
                </a:cubicBezTo>
                <a:cubicBezTo>
                  <a:pt x="271463" y="429578"/>
                  <a:pt x="260985" y="424815"/>
                  <a:pt x="249555" y="421958"/>
                </a:cubicBezTo>
                <a:cubicBezTo>
                  <a:pt x="237172" y="418148"/>
                  <a:pt x="235268" y="421958"/>
                  <a:pt x="237172" y="433388"/>
                </a:cubicBezTo>
                <a:cubicBezTo>
                  <a:pt x="243840" y="474345"/>
                  <a:pt x="267652" y="501968"/>
                  <a:pt x="302895" y="521018"/>
                </a:cubicBezTo>
                <a:cubicBezTo>
                  <a:pt x="309563" y="524828"/>
                  <a:pt x="319088" y="524828"/>
                  <a:pt x="322897" y="533400"/>
                </a:cubicBezTo>
                <a:cubicBezTo>
                  <a:pt x="315277" y="541973"/>
                  <a:pt x="304800" y="539115"/>
                  <a:pt x="295275" y="539115"/>
                </a:cubicBezTo>
                <a:cubicBezTo>
                  <a:pt x="281940" y="539115"/>
                  <a:pt x="279082" y="543878"/>
                  <a:pt x="285750" y="555308"/>
                </a:cubicBezTo>
                <a:cubicBezTo>
                  <a:pt x="301943" y="584835"/>
                  <a:pt x="326707" y="603885"/>
                  <a:pt x="359093" y="613410"/>
                </a:cubicBezTo>
                <a:cubicBezTo>
                  <a:pt x="367665" y="616268"/>
                  <a:pt x="378143" y="614363"/>
                  <a:pt x="386715" y="623888"/>
                </a:cubicBezTo>
                <a:cubicBezTo>
                  <a:pt x="339090" y="661988"/>
                  <a:pt x="283845" y="675323"/>
                  <a:pt x="221932" y="676275"/>
                </a:cubicBezTo>
                <a:cubicBezTo>
                  <a:pt x="356235" y="753428"/>
                  <a:pt x="535305" y="730568"/>
                  <a:pt x="638175" y="623888"/>
                </a:cubicBezTo>
                <a:cubicBezTo>
                  <a:pt x="694372" y="564833"/>
                  <a:pt x="728663" y="495300"/>
                  <a:pt x="736282" y="413385"/>
                </a:cubicBezTo>
                <a:cubicBezTo>
                  <a:pt x="739140" y="381000"/>
                  <a:pt x="741997" y="350520"/>
                  <a:pt x="773430" y="331470"/>
                </a:cubicBezTo>
                <a:cubicBezTo>
                  <a:pt x="780097" y="327660"/>
                  <a:pt x="786765" y="320040"/>
                  <a:pt x="788670" y="309563"/>
                </a:cubicBezTo>
                <a:cubicBezTo>
                  <a:pt x="770572" y="310515"/>
                  <a:pt x="755332" y="321945"/>
                  <a:pt x="731520" y="317183"/>
                </a:cubicBezTo>
                <a:cubicBezTo>
                  <a:pt x="754380" y="300038"/>
                  <a:pt x="770572" y="283845"/>
                  <a:pt x="781050" y="25908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t"/>
          <a:lstStyle/>
          <a:p>
            <a:endParaRPr lang="en-US"/>
          </a:p>
        </p:txBody>
      </p:sp>
      <p:sp>
        <p:nvSpPr>
          <p:cNvPr id="90" name="Freeform: Shape 7">
            <a:extLst>
              <a:ext uri="{FF2B5EF4-FFF2-40B4-BE49-F238E27FC236}">
                <a16:creationId xmlns:a16="http://schemas.microsoft.com/office/drawing/2014/main" id="{5C6C6BE5-97FC-41C7-8AD4-1ABF852E9834}"/>
              </a:ext>
            </a:extLst>
          </p:cNvPr>
          <p:cNvSpPr/>
          <p:nvPr/>
        </p:nvSpPr>
        <p:spPr>
          <a:xfrm>
            <a:off x="6590998" y="2434486"/>
            <a:ext cx="1120621" cy="927302"/>
          </a:xfrm>
          <a:custGeom>
            <a:avLst/>
            <a:gdLst>
              <a:gd name="connsiteX0" fmla="*/ 677823 w 940832"/>
              <a:gd name="connsiteY0" fmla="*/ 434340 h 936308"/>
              <a:gd name="connsiteX1" fmla="*/ 691276 w 940832"/>
              <a:gd name="connsiteY1" fmla="*/ 454342 h 936308"/>
              <a:gd name="connsiteX2" fmla="*/ 691276 w 940832"/>
              <a:gd name="connsiteY2" fmla="*/ 661987 h 936308"/>
              <a:gd name="connsiteX3" fmla="*/ 657939 w 940832"/>
              <a:gd name="connsiteY3" fmla="*/ 691515 h 936308"/>
              <a:gd name="connsiteX4" fmla="*/ 476964 w 940832"/>
              <a:gd name="connsiteY4" fmla="*/ 691515 h 936308"/>
              <a:gd name="connsiteX5" fmla="*/ 300751 w 940832"/>
              <a:gd name="connsiteY5" fmla="*/ 691515 h 936308"/>
              <a:gd name="connsiteX6" fmla="*/ 264557 w 940832"/>
              <a:gd name="connsiteY6" fmla="*/ 656272 h 936308"/>
              <a:gd name="connsiteX7" fmla="*/ 264557 w 940832"/>
              <a:gd name="connsiteY7" fmla="*/ 460057 h 936308"/>
              <a:gd name="connsiteX8" fmla="*/ 273129 w 940832"/>
              <a:gd name="connsiteY8" fmla="*/ 437197 h 936308"/>
              <a:gd name="connsiteX9" fmla="*/ 312182 w 940832"/>
              <a:gd name="connsiteY9" fmla="*/ 438150 h 936308"/>
              <a:gd name="connsiteX10" fmla="*/ 315039 w 940832"/>
              <a:gd name="connsiteY10" fmla="*/ 456247 h 936308"/>
              <a:gd name="connsiteX11" fmla="*/ 416957 w 940832"/>
              <a:gd name="connsiteY11" fmla="*/ 634365 h 936308"/>
              <a:gd name="connsiteX12" fmla="*/ 618886 w 940832"/>
              <a:gd name="connsiteY12" fmla="*/ 568642 h 936308"/>
              <a:gd name="connsiteX13" fmla="*/ 640794 w 940832"/>
              <a:gd name="connsiteY13" fmla="*/ 457200 h 936308"/>
              <a:gd name="connsiteX14" fmla="*/ 655082 w 940832"/>
              <a:gd name="connsiteY14" fmla="*/ 434340 h 936308"/>
              <a:gd name="connsiteX15" fmla="*/ 677823 w 940832"/>
              <a:gd name="connsiteY15" fmla="*/ 434340 h 936308"/>
              <a:gd name="connsiteX16" fmla="*/ 479821 w 940832"/>
              <a:gd name="connsiteY16" fmla="*/ 370522 h 936308"/>
              <a:gd name="connsiteX17" fmla="*/ 588406 w 940832"/>
              <a:gd name="connsiteY17" fmla="*/ 479107 h 936308"/>
              <a:gd name="connsiteX18" fmla="*/ 477916 w 940832"/>
              <a:gd name="connsiteY18" fmla="*/ 586740 h 936308"/>
              <a:gd name="connsiteX19" fmla="*/ 367426 w 940832"/>
              <a:gd name="connsiteY19" fmla="*/ 478155 h 936308"/>
              <a:gd name="connsiteX20" fmla="*/ 479821 w 940832"/>
              <a:gd name="connsiteY20" fmla="*/ 370522 h 936308"/>
              <a:gd name="connsiteX21" fmla="*/ 628412 w 940832"/>
              <a:gd name="connsiteY21" fmla="*/ 264795 h 936308"/>
              <a:gd name="connsiteX22" fmla="*/ 648414 w 940832"/>
              <a:gd name="connsiteY22" fmla="*/ 264795 h 936308"/>
              <a:gd name="connsiteX23" fmla="*/ 690324 w 940832"/>
              <a:gd name="connsiteY23" fmla="*/ 308610 h 936308"/>
              <a:gd name="connsiteX24" fmla="*/ 690324 w 940832"/>
              <a:gd name="connsiteY24" fmla="*/ 320040 h 936308"/>
              <a:gd name="connsiteX25" fmla="*/ 631270 w 940832"/>
              <a:gd name="connsiteY25" fmla="*/ 378143 h 936308"/>
              <a:gd name="connsiteX26" fmla="*/ 573167 w 940832"/>
              <a:gd name="connsiteY26" fmla="*/ 320992 h 936308"/>
              <a:gd name="connsiteX27" fmla="*/ 628412 w 940832"/>
              <a:gd name="connsiteY27" fmla="*/ 264795 h 936308"/>
              <a:gd name="connsiteX28" fmla="*/ 282654 w 940832"/>
              <a:gd name="connsiteY28" fmla="*/ 212408 h 936308"/>
              <a:gd name="connsiteX29" fmla="*/ 207407 w 940832"/>
              <a:gd name="connsiteY29" fmla="*/ 286703 h 936308"/>
              <a:gd name="connsiteX30" fmla="*/ 207407 w 940832"/>
              <a:gd name="connsiteY30" fmla="*/ 672465 h 936308"/>
              <a:gd name="connsiteX31" fmla="*/ 281702 w 940832"/>
              <a:gd name="connsiteY31" fmla="*/ 746760 h 936308"/>
              <a:gd name="connsiteX32" fmla="*/ 476012 w 940832"/>
              <a:gd name="connsiteY32" fmla="*/ 746760 h 936308"/>
              <a:gd name="connsiteX33" fmla="*/ 670322 w 940832"/>
              <a:gd name="connsiteY33" fmla="*/ 746760 h 936308"/>
              <a:gd name="connsiteX34" fmla="*/ 745570 w 940832"/>
              <a:gd name="connsiteY34" fmla="*/ 671513 h 936308"/>
              <a:gd name="connsiteX35" fmla="*/ 745570 w 940832"/>
              <a:gd name="connsiteY35" fmla="*/ 287655 h 936308"/>
              <a:gd name="connsiteX36" fmla="*/ 671274 w 940832"/>
              <a:gd name="connsiteY36" fmla="*/ 212408 h 936308"/>
              <a:gd name="connsiteX37" fmla="*/ 282654 w 940832"/>
              <a:gd name="connsiteY37" fmla="*/ 212408 h 936308"/>
              <a:gd name="connsiteX38" fmla="*/ 153114 w 940832"/>
              <a:gd name="connsiteY38" fmla="*/ 0 h 936308"/>
              <a:gd name="connsiteX39" fmla="*/ 789385 w 940832"/>
              <a:gd name="connsiteY39" fmla="*/ 0 h 936308"/>
              <a:gd name="connsiteX40" fmla="*/ 939880 w 940832"/>
              <a:gd name="connsiteY40" fmla="*/ 149543 h 936308"/>
              <a:gd name="connsiteX41" fmla="*/ 940832 w 940832"/>
              <a:gd name="connsiteY41" fmla="*/ 783908 h 936308"/>
              <a:gd name="connsiteX42" fmla="*/ 787480 w 940832"/>
              <a:gd name="connsiteY42" fmla="*/ 936308 h 936308"/>
              <a:gd name="connsiteX43" fmla="*/ 470297 w 940832"/>
              <a:gd name="connsiteY43" fmla="*/ 936308 h 936308"/>
              <a:gd name="connsiteX44" fmla="*/ 153114 w 940832"/>
              <a:gd name="connsiteY44" fmla="*/ 936308 h 936308"/>
              <a:gd name="connsiteX45" fmla="*/ 714 w 940832"/>
              <a:gd name="connsiteY45" fmla="*/ 784860 h 936308"/>
              <a:gd name="connsiteX46" fmla="*/ 714 w 940832"/>
              <a:gd name="connsiteY46" fmla="*/ 151448 h 936308"/>
              <a:gd name="connsiteX47" fmla="*/ 153114 w 940832"/>
              <a:gd name="connsiteY47" fmla="*/ 0 h 9363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940832" h="936308">
                <a:moveTo>
                  <a:pt x="677823" y="434340"/>
                </a:moveTo>
                <a:cubicBezTo>
                  <a:pt x="684847" y="435769"/>
                  <a:pt x="690324" y="440531"/>
                  <a:pt x="691276" y="454342"/>
                </a:cubicBezTo>
                <a:cubicBezTo>
                  <a:pt x="691276" y="523875"/>
                  <a:pt x="691276" y="592455"/>
                  <a:pt x="691276" y="661987"/>
                </a:cubicBezTo>
                <a:cubicBezTo>
                  <a:pt x="691276" y="682942"/>
                  <a:pt x="678894" y="691515"/>
                  <a:pt x="657939" y="691515"/>
                </a:cubicBezTo>
                <a:cubicBezTo>
                  <a:pt x="597932" y="691515"/>
                  <a:pt x="536972" y="691515"/>
                  <a:pt x="476964" y="691515"/>
                </a:cubicBezTo>
                <a:cubicBezTo>
                  <a:pt x="417909" y="691515"/>
                  <a:pt x="359807" y="691515"/>
                  <a:pt x="300751" y="691515"/>
                </a:cubicBezTo>
                <a:cubicBezTo>
                  <a:pt x="271224" y="691515"/>
                  <a:pt x="264557" y="684847"/>
                  <a:pt x="264557" y="656272"/>
                </a:cubicBezTo>
                <a:cubicBezTo>
                  <a:pt x="264557" y="590550"/>
                  <a:pt x="264557" y="525780"/>
                  <a:pt x="264557" y="460057"/>
                </a:cubicBezTo>
                <a:cubicBezTo>
                  <a:pt x="264557" y="451485"/>
                  <a:pt x="261699" y="440055"/>
                  <a:pt x="273129" y="437197"/>
                </a:cubicBezTo>
                <a:cubicBezTo>
                  <a:pt x="285511" y="434340"/>
                  <a:pt x="299799" y="432435"/>
                  <a:pt x="312182" y="438150"/>
                </a:cubicBezTo>
                <a:cubicBezTo>
                  <a:pt x="319801" y="441007"/>
                  <a:pt x="315991" y="450532"/>
                  <a:pt x="315039" y="456247"/>
                </a:cubicBezTo>
                <a:cubicBezTo>
                  <a:pt x="298847" y="545782"/>
                  <a:pt x="357901" y="612457"/>
                  <a:pt x="416957" y="634365"/>
                </a:cubicBezTo>
                <a:cubicBezTo>
                  <a:pt x="492204" y="661987"/>
                  <a:pt x="577929" y="634365"/>
                  <a:pt x="618886" y="568642"/>
                </a:cubicBezTo>
                <a:cubicBezTo>
                  <a:pt x="639841" y="534352"/>
                  <a:pt x="648414" y="497205"/>
                  <a:pt x="640794" y="457200"/>
                </a:cubicBezTo>
                <a:cubicBezTo>
                  <a:pt x="637936" y="443865"/>
                  <a:pt x="638889" y="433387"/>
                  <a:pt x="655082" y="434340"/>
                </a:cubicBezTo>
                <a:cubicBezTo>
                  <a:pt x="662226" y="434816"/>
                  <a:pt x="670798" y="432911"/>
                  <a:pt x="677823" y="434340"/>
                </a:cubicBezTo>
                <a:close/>
                <a:moveTo>
                  <a:pt x="479821" y="370522"/>
                </a:moveTo>
                <a:cubicBezTo>
                  <a:pt x="540781" y="371475"/>
                  <a:pt x="588406" y="419100"/>
                  <a:pt x="588406" y="479107"/>
                </a:cubicBezTo>
                <a:cubicBezTo>
                  <a:pt x="588406" y="538162"/>
                  <a:pt x="537923" y="586740"/>
                  <a:pt x="477916" y="586740"/>
                </a:cubicBezTo>
                <a:cubicBezTo>
                  <a:pt x="417909" y="586740"/>
                  <a:pt x="367426" y="537210"/>
                  <a:pt x="367426" y="478155"/>
                </a:cubicBezTo>
                <a:cubicBezTo>
                  <a:pt x="367426" y="417195"/>
                  <a:pt x="416956" y="369570"/>
                  <a:pt x="479821" y="370522"/>
                </a:cubicBezTo>
                <a:close/>
                <a:moveTo>
                  <a:pt x="628412" y="264795"/>
                </a:moveTo>
                <a:cubicBezTo>
                  <a:pt x="635080" y="264795"/>
                  <a:pt x="641747" y="264795"/>
                  <a:pt x="648414" y="264795"/>
                </a:cubicBezTo>
                <a:cubicBezTo>
                  <a:pt x="680799" y="265748"/>
                  <a:pt x="690324" y="276225"/>
                  <a:pt x="690324" y="308610"/>
                </a:cubicBezTo>
                <a:cubicBezTo>
                  <a:pt x="690324" y="312420"/>
                  <a:pt x="690324" y="316230"/>
                  <a:pt x="690324" y="320040"/>
                </a:cubicBezTo>
                <a:cubicBezTo>
                  <a:pt x="690324" y="376237"/>
                  <a:pt x="688420" y="378143"/>
                  <a:pt x="631270" y="378143"/>
                </a:cubicBezTo>
                <a:cubicBezTo>
                  <a:pt x="576024" y="378143"/>
                  <a:pt x="573167" y="374332"/>
                  <a:pt x="573167" y="320992"/>
                </a:cubicBezTo>
                <a:cubicBezTo>
                  <a:pt x="574120" y="271462"/>
                  <a:pt x="580787" y="264795"/>
                  <a:pt x="628412" y="264795"/>
                </a:cubicBezTo>
                <a:close/>
                <a:moveTo>
                  <a:pt x="282654" y="212408"/>
                </a:moveTo>
                <a:cubicBezTo>
                  <a:pt x="234077" y="212408"/>
                  <a:pt x="207407" y="238125"/>
                  <a:pt x="207407" y="286703"/>
                </a:cubicBezTo>
                <a:cubicBezTo>
                  <a:pt x="207407" y="415290"/>
                  <a:pt x="207407" y="543878"/>
                  <a:pt x="207407" y="672465"/>
                </a:cubicBezTo>
                <a:cubicBezTo>
                  <a:pt x="207407" y="721043"/>
                  <a:pt x="233124" y="746760"/>
                  <a:pt x="281702" y="746760"/>
                </a:cubicBezTo>
                <a:cubicBezTo>
                  <a:pt x="346472" y="746760"/>
                  <a:pt x="411242" y="746760"/>
                  <a:pt x="476012" y="746760"/>
                </a:cubicBezTo>
                <a:cubicBezTo>
                  <a:pt x="540782" y="746760"/>
                  <a:pt x="605552" y="746760"/>
                  <a:pt x="670322" y="746760"/>
                </a:cubicBezTo>
                <a:cubicBezTo>
                  <a:pt x="720805" y="746760"/>
                  <a:pt x="745570" y="721043"/>
                  <a:pt x="745570" y="671513"/>
                </a:cubicBezTo>
                <a:cubicBezTo>
                  <a:pt x="745570" y="543878"/>
                  <a:pt x="745570" y="415290"/>
                  <a:pt x="745570" y="287655"/>
                </a:cubicBezTo>
                <a:cubicBezTo>
                  <a:pt x="745570" y="239078"/>
                  <a:pt x="718899" y="212408"/>
                  <a:pt x="671274" y="212408"/>
                </a:cubicBezTo>
                <a:cubicBezTo>
                  <a:pt x="541735" y="212408"/>
                  <a:pt x="412195" y="212408"/>
                  <a:pt x="282654" y="212408"/>
                </a:cubicBezTo>
                <a:close/>
                <a:moveTo>
                  <a:pt x="153114" y="0"/>
                </a:moveTo>
                <a:cubicBezTo>
                  <a:pt x="365522" y="0"/>
                  <a:pt x="576977" y="0"/>
                  <a:pt x="789385" y="0"/>
                </a:cubicBezTo>
                <a:cubicBezTo>
                  <a:pt x="877967" y="0"/>
                  <a:pt x="939880" y="60960"/>
                  <a:pt x="939880" y="149543"/>
                </a:cubicBezTo>
                <a:cubicBezTo>
                  <a:pt x="939880" y="360998"/>
                  <a:pt x="939880" y="572453"/>
                  <a:pt x="940832" y="783908"/>
                </a:cubicBezTo>
                <a:cubicBezTo>
                  <a:pt x="939880" y="876300"/>
                  <a:pt x="878920" y="936308"/>
                  <a:pt x="787480" y="936308"/>
                </a:cubicBezTo>
                <a:cubicBezTo>
                  <a:pt x="681752" y="936308"/>
                  <a:pt x="576024" y="936308"/>
                  <a:pt x="470297" y="936308"/>
                </a:cubicBezTo>
                <a:cubicBezTo>
                  <a:pt x="364570" y="936308"/>
                  <a:pt x="258842" y="936308"/>
                  <a:pt x="153114" y="936308"/>
                </a:cubicBezTo>
                <a:cubicBezTo>
                  <a:pt x="62627" y="935355"/>
                  <a:pt x="714" y="874395"/>
                  <a:pt x="714" y="784860"/>
                </a:cubicBezTo>
                <a:cubicBezTo>
                  <a:pt x="-238" y="574358"/>
                  <a:pt x="-238" y="362903"/>
                  <a:pt x="714" y="151448"/>
                </a:cubicBezTo>
                <a:cubicBezTo>
                  <a:pt x="1667" y="60960"/>
                  <a:pt x="62627" y="0"/>
                  <a:pt x="153114" y="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t"/>
          <a:lstStyle/>
          <a:p>
            <a:endParaRPr lang="en-US"/>
          </a:p>
        </p:txBody>
      </p:sp>
      <p:sp>
        <p:nvSpPr>
          <p:cNvPr id="91" name="Rounded Rectangle 2">
            <a:extLst>
              <a:ext uri="{FF2B5EF4-FFF2-40B4-BE49-F238E27FC236}">
                <a16:creationId xmlns:a16="http://schemas.microsoft.com/office/drawing/2014/main" id="{CC9AC874-4DB6-44FA-958B-1057281B313E}"/>
              </a:ext>
            </a:extLst>
          </p:cNvPr>
          <p:cNvSpPr/>
          <p:nvPr/>
        </p:nvSpPr>
        <p:spPr>
          <a:xfrm>
            <a:off x="6630557" y="4805501"/>
            <a:ext cx="1100484" cy="91503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784484" y="2487854"/>
                </a:moveTo>
                <a:cubicBezTo>
                  <a:pt x="2774989" y="2487391"/>
                  <a:pt x="2765365" y="2488860"/>
                  <a:pt x="2756439" y="2492301"/>
                </a:cubicBezTo>
                <a:cubicBezTo>
                  <a:pt x="2734854" y="2500620"/>
                  <a:pt x="2720969" y="2519027"/>
                  <a:pt x="2720969" y="2539323"/>
                </a:cubicBezTo>
                <a:lnTo>
                  <a:pt x="2718062" y="2539323"/>
                </a:lnTo>
                <a:lnTo>
                  <a:pt x="2718062" y="2636901"/>
                </a:lnTo>
                <a:lnTo>
                  <a:pt x="2844095" y="2636901"/>
                </a:lnTo>
                <a:lnTo>
                  <a:pt x="2844095" y="2547101"/>
                </a:lnTo>
                <a:lnTo>
                  <a:pt x="2840575" y="2546667"/>
                </a:lnTo>
                <a:cubicBezTo>
                  <a:pt x="2844038" y="2526031"/>
                  <a:pt x="2832667" y="2505637"/>
                  <a:pt x="2811763" y="2494994"/>
                </a:cubicBezTo>
                <a:cubicBezTo>
                  <a:pt x="2803348" y="2490709"/>
                  <a:pt x="2793980" y="2488316"/>
                  <a:pt x="2784484" y="2487854"/>
                </a:cubicBezTo>
                <a:close/>
                <a:moveTo>
                  <a:pt x="2218919" y="2459568"/>
                </a:moveTo>
                <a:cubicBezTo>
                  <a:pt x="2198232" y="2462191"/>
                  <a:pt x="2177586" y="2476073"/>
                  <a:pt x="2165645" y="2505359"/>
                </a:cubicBezTo>
                <a:lnTo>
                  <a:pt x="2165645" y="2981896"/>
                </a:lnTo>
                <a:cubicBezTo>
                  <a:pt x="2176061" y="3034481"/>
                  <a:pt x="2243614" y="3053730"/>
                  <a:pt x="2282578" y="2996778"/>
                </a:cubicBezTo>
                <a:lnTo>
                  <a:pt x="2282578" y="2521099"/>
                </a:lnTo>
                <a:cubicBezTo>
                  <a:pt x="2287988" y="2482101"/>
                  <a:pt x="2253397" y="2455196"/>
                  <a:pt x="2218919" y="2459568"/>
                </a:cubicBezTo>
                <a:close/>
                <a:moveTo>
                  <a:pt x="1724507" y="2341658"/>
                </a:moveTo>
                <a:lnTo>
                  <a:pt x="1886507" y="2341658"/>
                </a:lnTo>
                <a:lnTo>
                  <a:pt x="1886507" y="3157984"/>
                </a:lnTo>
                <a:lnTo>
                  <a:pt x="1724507" y="3157984"/>
                </a:lnTo>
                <a:lnTo>
                  <a:pt x="1724507" y="3071637"/>
                </a:lnTo>
                <a:cubicBezTo>
                  <a:pt x="1508936" y="3302583"/>
                  <a:pt x="1432071" y="3083964"/>
                  <a:pt x="1448980" y="3019402"/>
                </a:cubicBezTo>
                <a:cubicBezTo>
                  <a:pt x="1449173" y="3019371"/>
                  <a:pt x="1449367" y="3019341"/>
                  <a:pt x="1449560" y="3019310"/>
                </a:cubicBezTo>
                <a:lnTo>
                  <a:pt x="1449560" y="2341867"/>
                </a:lnTo>
                <a:lnTo>
                  <a:pt x="1611560" y="2341867"/>
                </a:lnTo>
                <a:lnTo>
                  <a:pt x="1611560" y="3005106"/>
                </a:lnTo>
                <a:cubicBezTo>
                  <a:pt x="1619060" y="3048622"/>
                  <a:pt x="1686890" y="2980715"/>
                  <a:pt x="1724507" y="2960399"/>
                </a:cubicBezTo>
                <a:close/>
                <a:moveTo>
                  <a:pt x="2794634" y="2323257"/>
                </a:moveTo>
                <a:cubicBezTo>
                  <a:pt x="2833672" y="2325523"/>
                  <a:pt x="2872097" y="2337568"/>
                  <a:pt x="2905793" y="2359152"/>
                </a:cubicBezTo>
                <a:cubicBezTo>
                  <a:pt x="2968205" y="2399130"/>
                  <a:pt x="3005231" y="2465918"/>
                  <a:pt x="3003877" y="2536796"/>
                </a:cubicBezTo>
                <a:lnTo>
                  <a:pt x="3006095" y="2536796"/>
                </a:lnTo>
                <a:lnTo>
                  <a:pt x="3006095" y="2785572"/>
                </a:lnTo>
                <a:lnTo>
                  <a:pt x="2925095" y="2785572"/>
                </a:lnTo>
                <a:lnTo>
                  <a:pt x="2844095" y="2785572"/>
                </a:lnTo>
                <a:lnTo>
                  <a:pt x="2718062" y="2785572"/>
                </a:lnTo>
                <a:lnTo>
                  <a:pt x="2718062" y="2967727"/>
                </a:lnTo>
                <a:lnTo>
                  <a:pt x="2721583" y="2968162"/>
                </a:lnTo>
                <a:cubicBezTo>
                  <a:pt x="2718120" y="2988798"/>
                  <a:pt x="2729491" y="3009192"/>
                  <a:pt x="2750395" y="3019835"/>
                </a:cubicBezTo>
                <a:cubicBezTo>
                  <a:pt x="2767225" y="3028404"/>
                  <a:pt x="2787866" y="3029409"/>
                  <a:pt x="2805719" y="3022528"/>
                </a:cubicBezTo>
                <a:cubicBezTo>
                  <a:pt x="2827304" y="3014209"/>
                  <a:pt x="2841189" y="2995802"/>
                  <a:pt x="2841189" y="2975506"/>
                </a:cubicBezTo>
                <a:lnTo>
                  <a:pt x="2843676" y="2975506"/>
                </a:lnTo>
                <a:lnTo>
                  <a:pt x="2843676" y="2857044"/>
                </a:lnTo>
                <a:lnTo>
                  <a:pt x="3005676" y="2857044"/>
                </a:lnTo>
                <a:lnTo>
                  <a:pt x="3005676" y="2975506"/>
                </a:lnTo>
                <a:lnTo>
                  <a:pt x="3006096" y="2975506"/>
                </a:lnTo>
                <a:lnTo>
                  <a:pt x="3005676" y="2978387"/>
                </a:lnTo>
                <a:lnTo>
                  <a:pt x="3005676" y="2981431"/>
                </a:lnTo>
                <a:lnTo>
                  <a:pt x="3005233" y="2981431"/>
                </a:lnTo>
                <a:cubicBezTo>
                  <a:pt x="3003752" y="3060853"/>
                  <a:pt x="2956391" y="3132900"/>
                  <a:pt x="2882363" y="3168797"/>
                </a:cubicBezTo>
                <a:cubicBezTo>
                  <a:pt x="2810063" y="3203855"/>
                  <a:pt x="2723757" y="3198845"/>
                  <a:pt x="2656365" y="3155677"/>
                </a:cubicBezTo>
                <a:cubicBezTo>
                  <a:pt x="2604277" y="3122312"/>
                  <a:pt x="2569872" y="3070275"/>
                  <a:pt x="2559993" y="3012681"/>
                </a:cubicBezTo>
                <a:lnTo>
                  <a:pt x="2556062" y="3012681"/>
                </a:lnTo>
                <a:lnTo>
                  <a:pt x="2556062" y="2539323"/>
                </a:lnTo>
                <a:cubicBezTo>
                  <a:pt x="2556062" y="2457588"/>
                  <a:pt x="2603922" y="2382823"/>
                  <a:pt x="2679795" y="2346032"/>
                </a:cubicBezTo>
                <a:cubicBezTo>
                  <a:pt x="2715945" y="2328503"/>
                  <a:pt x="2755596" y="2320991"/>
                  <a:pt x="2794634" y="2323257"/>
                </a:cubicBezTo>
                <a:close/>
                <a:moveTo>
                  <a:pt x="921754" y="2059382"/>
                </a:moveTo>
                <a:lnTo>
                  <a:pt x="1461754" y="2059382"/>
                </a:lnTo>
                <a:lnTo>
                  <a:pt x="1461754" y="2221382"/>
                </a:lnTo>
                <a:lnTo>
                  <a:pt x="1263754" y="2221382"/>
                </a:lnTo>
                <a:lnTo>
                  <a:pt x="1263754" y="3160488"/>
                </a:lnTo>
                <a:lnTo>
                  <a:pt x="1101754" y="3160488"/>
                </a:lnTo>
                <a:lnTo>
                  <a:pt x="1101754" y="2221382"/>
                </a:lnTo>
                <a:lnTo>
                  <a:pt x="921754" y="2221382"/>
                </a:lnTo>
                <a:close/>
                <a:moveTo>
                  <a:pt x="2003645" y="2056877"/>
                </a:moveTo>
                <a:lnTo>
                  <a:pt x="2165645" y="2056877"/>
                </a:lnTo>
                <a:lnTo>
                  <a:pt x="2165645" y="2406047"/>
                </a:lnTo>
                <a:cubicBezTo>
                  <a:pt x="2295483" y="2259477"/>
                  <a:pt x="2455251" y="2328666"/>
                  <a:pt x="2444578" y="2520484"/>
                </a:cubicBezTo>
                <a:cubicBezTo>
                  <a:pt x="2454106" y="2682617"/>
                  <a:pt x="2444578" y="2839987"/>
                  <a:pt x="2444578" y="2999738"/>
                </a:cubicBezTo>
                <a:cubicBezTo>
                  <a:pt x="2437328" y="3271827"/>
                  <a:pt x="2180048" y="3158151"/>
                  <a:pt x="2165645" y="3094482"/>
                </a:cubicBezTo>
                <a:lnTo>
                  <a:pt x="2165645" y="3157983"/>
                </a:lnTo>
                <a:lnTo>
                  <a:pt x="2003645" y="3157983"/>
                </a:lnTo>
                <a:close/>
                <a:moveTo>
                  <a:pt x="1082145" y="1835984"/>
                </a:moveTo>
                <a:cubicBezTo>
                  <a:pt x="901872" y="1835984"/>
                  <a:pt x="755732" y="1982124"/>
                  <a:pt x="755732" y="2162397"/>
                </a:cubicBezTo>
                <a:lnTo>
                  <a:pt x="755732" y="3086444"/>
                </a:lnTo>
                <a:cubicBezTo>
                  <a:pt x="755732" y="3266717"/>
                  <a:pt x="901872" y="3412857"/>
                  <a:pt x="1082145" y="3412857"/>
                </a:cubicBezTo>
                <a:lnTo>
                  <a:pt x="2845706" y="3412857"/>
                </a:lnTo>
                <a:cubicBezTo>
                  <a:pt x="3025979" y="3412857"/>
                  <a:pt x="3172119" y="3266717"/>
                  <a:pt x="3172119" y="3086444"/>
                </a:cubicBezTo>
                <a:lnTo>
                  <a:pt x="3172119" y="2162397"/>
                </a:lnTo>
                <a:cubicBezTo>
                  <a:pt x="3172119" y="1982124"/>
                  <a:pt x="3025979" y="1835984"/>
                  <a:pt x="2845706" y="1835984"/>
                </a:cubicBezTo>
                <a:close/>
                <a:moveTo>
                  <a:pt x="1918669" y="998231"/>
                </a:moveTo>
                <a:cubicBezTo>
                  <a:pt x="1949783" y="998231"/>
                  <a:pt x="1975005" y="1022442"/>
                  <a:pt x="1975005" y="1052309"/>
                </a:cubicBezTo>
                <a:cubicBezTo>
                  <a:pt x="1975005" y="1200582"/>
                  <a:pt x="1975004" y="1348856"/>
                  <a:pt x="1975004" y="1497129"/>
                </a:cubicBezTo>
                <a:cubicBezTo>
                  <a:pt x="1975004" y="1526996"/>
                  <a:pt x="1949782" y="1551207"/>
                  <a:pt x="1918668" y="1551207"/>
                </a:cubicBezTo>
                <a:lnTo>
                  <a:pt x="1918669" y="1551206"/>
                </a:lnTo>
                <a:cubicBezTo>
                  <a:pt x="1887555" y="1551206"/>
                  <a:pt x="1862333" y="1526995"/>
                  <a:pt x="1862333" y="1497128"/>
                </a:cubicBezTo>
                <a:lnTo>
                  <a:pt x="1862333" y="1052309"/>
                </a:lnTo>
                <a:cubicBezTo>
                  <a:pt x="1862333" y="1022442"/>
                  <a:pt x="1887555" y="998231"/>
                  <a:pt x="1918669" y="998231"/>
                </a:cubicBezTo>
                <a:close/>
                <a:moveTo>
                  <a:pt x="2539373" y="865097"/>
                </a:moveTo>
                <a:lnTo>
                  <a:pt x="2539373" y="1483838"/>
                </a:lnTo>
                <a:cubicBezTo>
                  <a:pt x="2501756" y="1504154"/>
                  <a:pt x="2433926" y="1572061"/>
                  <a:pt x="2426426" y="1528545"/>
                </a:cubicBezTo>
                <a:lnTo>
                  <a:pt x="2426426" y="865306"/>
                </a:lnTo>
                <a:lnTo>
                  <a:pt x="2264426" y="865306"/>
                </a:lnTo>
                <a:lnTo>
                  <a:pt x="2264426" y="1542749"/>
                </a:lnTo>
                <a:cubicBezTo>
                  <a:pt x="2264233" y="1542780"/>
                  <a:pt x="2264039" y="1542810"/>
                  <a:pt x="2263846" y="1542841"/>
                </a:cubicBezTo>
                <a:cubicBezTo>
                  <a:pt x="2246937" y="1607403"/>
                  <a:pt x="2323802" y="1826022"/>
                  <a:pt x="2539373" y="1595076"/>
                </a:cubicBezTo>
                <a:lnTo>
                  <a:pt x="2539373" y="1681423"/>
                </a:lnTo>
                <a:lnTo>
                  <a:pt x="2701373" y="1681423"/>
                </a:lnTo>
                <a:lnTo>
                  <a:pt x="2701373" y="865097"/>
                </a:lnTo>
                <a:close/>
                <a:moveTo>
                  <a:pt x="1918668" y="840143"/>
                </a:moveTo>
                <a:cubicBezTo>
                  <a:pt x="1799361" y="840143"/>
                  <a:pt x="1702644" y="932984"/>
                  <a:pt x="1702644" y="1047509"/>
                </a:cubicBezTo>
                <a:lnTo>
                  <a:pt x="1702644" y="1501930"/>
                </a:lnTo>
                <a:cubicBezTo>
                  <a:pt x="1702644" y="1616455"/>
                  <a:pt x="1799361" y="1709295"/>
                  <a:pt x="1918668" y="1709295"/>
                </a:cubicBezTo>
                <a:cubicBezTo>
                  <a:pt x="2037975" y="1709295"/>
                  <a:pt x="2134692" y="1616455"/>
                  <a:pt x="2134692" y="1501930"/>
                </a:cubicBezTo>
                <a:lnTo>
                  <a:pt x="2134692" y="1047509"/>
                </a:lnTo>
                <a:cubicBezTo>
                  <a:pt x="2134692" y="932984"/>
                  <a:pt x="2037975" y="840143"/>
                  <a:pt x="1918668" y="840143"/>
                </a:cubicBezTo>
                <a:close/>
                <a:moveTo>
                  <a:pt x="1544554" y="609793"/>
                </a:moveTo>
                <a:lnTo>
                  <a:pt x="1425758" y="1008757"/>
                </a:lnTo>
                <a:lnTo>
                  <a:pt x="1311048" y="623516"/>
                </a:lnTo>
                <a:lnTo>
                  <a:pt x="1152958" y="623516"/>
                </a:lnTo>
                <a:lnTo>
                  <a:pt x="1345929" y="1271588"/>
                </a:lnTo>
                <a:lnTo>
                  <a:pt x="1347249" y="1271588"/>
                </a:lnTo>
                <a:lnTo>
                  <a:pt x="1347249" y="1698532"/>
                </a:lnTo>
                <a:lnTo>
                  <a:pt x="1509249" y="1698532"/>
                </a:lnTo>
                <a:lnTo>
                  <a:pt x="1509249" y="1257865"/>
                </a:lnTo>
                <a:lnTo>
                  <a:pt x="1509673" y="1257865"/>
                </a:lnTo>
                <a:lnTo>
                  <a:pt x="1702644" y="609793"/>
                </a:ln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aphicFrame>
        <p:nvGraphicFramePr>
          <p:cNvPr id="92" name="Table 9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8307459"/>
              </p:ext>
            </p:extLst>
          </p:nvPr>
        </p:nvGraphicFramePr>
        <p:xfrm>
          <a:off x="10227571" y="1631536"/>
          <a:ext cx="867711" cy="314325"/>
        </p:xfrm>
        <a:graphic>
          <a:graphicData uri="http://schemas.openxmlformats.org/drawingml/2006/table">
            <a:tbl>
              <a:tblPr/>
              <a:tblGrid>
                <a:gridCol w="867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104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000" b="0" i="0" u="none" strike="noStrike" dirty="0">
                          <a:solidFill>
                            <a:srgbClr val="FEFEFE"/>
                          </a:solidFill>
                          <a:latin typeface="Bauhaus 93" pitchFamily="82" charset="0"/>
                        </a:rPr>
                        <a:t>19730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3" name="Table 9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0651464"/>
              </p:ext>
            </p:extLst>
          </p:nvPr>
        </p:nvGraphicFramePr>
        <p:xfrm>
          <a:off x="10433939" y="2768116"/>
          <a:ext cx="659027" cy="314325"/>
        </p:xfrm>
        <a:graphic>
          <a:graphicData uri="http://schemas.openxmlformats.org/drawingml/2006/table">
            <a:tbl>
              <a:tblPr/>
              <a:tblGrid>
                <a:gridCol w="6590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b="0" i="0" u="none" strike="noStrike" dirty="0">
                          <a:solidFill>
                            <a:srgbClr val="FEFEFE"/>
                          </a:solidFill>
                          <a:latin typeface="Bauhaus 93" pitchFamily="82" charset="0"/>
                        </a:rPr>
                        <a:t>7579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94" name="TextBox 93"/>
          <p:cNvSpPr txBox="1"/>
          <p:nvPr/>
        </p:nvSpPr>
        <p:spPr>
          <a:xfrm>
            <a:off x="7997373" y="2727319"/>
            <a:ext cx="2180707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b="1" dirty="0" err="1">
                <a:solidFill>
                  <a:srgbClr val="FEFEFE"/>
                </a:solidFill>
                <a:ea typeface="Adobe Heiti Std R" pitchFamily="34" charset="-128"/>
                <a:cs typeface="Adobe Arabic" pitchFamily="18" charset="-78"/>
              </a:rPr>
              <a:t>radiomegaswara</a:t>
            </a:r>
            <a:endParaRPr lang="ko-KR" altLang="en-US" b="1" dirty="0">
              <a:solidFill>
                <a:srgbClr val="FEFEFE"/>
              </a:solidFill>
              <a:cs typeface="Adobe Arabic" pitchFamily="18" charset="-78"/>
            </a:endParaRPr>
          </a:p>
        </p:txBody>
      </p:sp>
      <p:sp>
        <p:nvSpPr>
          <p:cNvPr id="95" name="TextBox 94"/>
          <p:cNvSpPr txBox="1"/>
          <p:nvPr/>
        </p:nvSpPr>
        <p:spPr>
          <a:xfrm>
            <a:off x="7997373" y="3921797"/>
            <a:ext cx="182854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b="1" dirty="0" err="1">
                <a:solidFill>
                  <a:srgbClr val="FEFEFE"/>
                </a:solidFill>
                <a:ea typeface="Adobe Heiti Std R" pitchFamily="34" charset="-128"/>
                <a:cs typeface="Adobe Arabic" pitchFamily="18" charset="-78"/>
              </a:rPr>
              <a:t>megaswaraFM</a:t>
            </a:r>
            <a:endParaRPr lang="ko-KR" altLang="en-US" b="1" dirty="0">
              <a:solidFill>
                <a:srgbClr val="FEFEFE"/>
              </a:solidFill>
              <a:cs typeface="Adobe Arabic" pitchFamily="18" charset="-78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7997373" y="5078353"/>
            <a:ext cx="2567575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b="1" dirty="0" err="1">
                <a:solidFill>
                  <a:srgbClr val="FEFEFE"/>
                </a:solidFill>
                <a:ea typeface="Adobe Heiti Std R" pitchFamily="34" charset="-128"/>
                <a:cs typeface="Adobe Arabic" pitchFamily="18" charset="-78"/>
              </a:rPr>
              <a:t>megaswaranetwork</a:t>
            </a:r>
            <a:endParaRPr lang="ko-KR" altLang="en-US" b="1" dirty="0">
              <a:solidFill>
                <a:srgbClr val="FEFEFE"/>
              </a:solidFill>
              <a:cs typeface="Adobe Arabic" pitchFamily="18" charset="-78"/>
            </a:endParaRPr>
          </a:p>
        </p:txBody>
      </p:sp>
      <p:graphicFrame>
        <p:nvGraphicFramePr>
          <p:cNvPr id="97" name="Table 9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8226681"/>
              </p:ext>
            </p:extLst>
          </p:nvPr>
        </p:nvGraphicFramePr>
        <p:xfrm>
          <a:off x="10540687" y="5121546"/>
          <a:ext cx="552278" cy="316865"/>
        </p:xfrm>
        <a:graphic>
          <a:graphicData uri="http://schemas.openxmlformats.org/drawingml/2006/table">
            <a:tbl>
              <a:tblPr/>
              <a:tblGrid>
                <a:gridCol w="5522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16865"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b="0" i="0" u="none" strike="noStrike" dirty="0">
                          <a:solidFill>
                            <a:srgbClr val="FEFEFE"/>
                          </a:solidFill>
                          <a:latin typeface="Bauhaus 93" pitchFamily="82" charset="0"/>
                        </a:rPr>
                        <a:t>685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8" name="Table 9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0528924"/>
              </p:ext>
            </p:extLst>
          </p:nvPr>
        </p:nvGraphicFramePr>
        <p:xfrm>
          <a:off x="10433938" y="3955326"/>
          <a:ext cx="659027" cy="314325"/>
        </p:xfrm>
        <a:graphic>
          <a:graphicData uri="http://schemas.openxmlformats.org/drawingml/2006/table">
            <a:tbl>
              <a:tblPr/>
              <a:tblGrid>
                <a:gridCol w="6590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r" fontAlgn="ctr"/>
                      <a:r>
                        <a:rPr lang="en-US" sz="2000" b="0" i="0" u="none" strike="noStrike" dirty="0">
                          <a:solidFill>
                            <a:srgbClr val="FEFEFE"/>
                          </a:solidFill>
                          <a:latin typeface="Bauhaus 93" pitchFamily="82" charset="0"/>
                        </a:rPr>
                        <a:t>5258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0734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Freeform: Shape 17">
            <a:extLst>
              <a:ext uri="{FF2B5EF4-FFF2-40B4-BE49-F238E27FC236}">
                <a16:creationId xmlns:a16="http://schemas.microsoft.com/office/drawing/2014/main" id="{EEA0489F-3BC4-45A9-B327-88C3D4E05B62}"/>
              </a:ext>
            </a:extLst>
          </p:cNvPr>
          <p:cNvSpPr/>
          <p:nvPr/>
        </p:nvSpPr>
        <p:spPr>
          <a:xfrm>
            <a:off x="5023362" y="219515"/>
            <a:ext cx="2040182" cy="1147881"/>
          </a:xfrm>
          <a:custGeom>
            <a:avLst/>
            <a:gdLst>
              <a:gd name="connsiteX0" fmla="*/ 1008633 w 2017267"/>
              <a:gd name="connsiteY0" fmla="*/ 0 h 2017267"/>
              <a:gd name="connsiteX1" fmla="*/ 1091617 w 2017267"/>
              <a:gd name="connsiteY1" fmla="*/ 34373 h 2017267"/>
              <a:gd name="connsiteX2" fmla="*/ 1982894 w 2017267"/>
              <a:gd name="connsiteY2" fmla="*/ 925651 h 2017267"/>
              <a:gd name="connsiteX3" fmla="*/ 1982894 w 2017267"/>
              <a:gd name="connsiteY3" fmla="*/ 1091617 h 2017267"/>
              <a:gd name="connsiteX4" fmla="*/ 1091617 w 2017267"/>
              <a:gd name="connsiteY4" fmla="*/ 1982894 h 2017267"/>
              <a:gd name="connsiteX5" fmla="*/ 925651 w 2017267"/>
              <a:gd name="connsiteY5" fmla="*/ 1982894 h 2017267"/>
              <a:gd name="connsiteX6" fmla="*/ 34373 w 2017267"/>
              <a:gd name="connsiteY6" fmla="*/ 1091616 h 2017267"/>
              <a:gd name="connsiteX7" fmla="*/ 34373 w 2017267"/>
              <a:gd name="connsiteY7" fmla="*/ 925650 h 2017267"/>
              <a:gd name="connsiteX8" fmla="*/ 925650 w 2017267"/>
              <a:gd name="connsiteY8" fmla="*/ 34373 h 2017267"/>
              <a:gd name="connsiteX9" fmla="*/ 1008633 w 2017267"/>
              <a:gd name="connsiteY9" fmla="*/ 0 h 2017267"/>
              <a:gd name="connsiteX0" fmla="*/ 1020090 w 2040182"/>
              <a:gd name="connsiteY0" fmla="*/ 149604 h 2178329"/>
              <a:gd name="connsiteX1" fmla="*/ 1103074 w 2040182"/>
              <a:gd name="connsiteY1" fmla="*/ 183977 h 2178329"/>
              <a:gd name="connsiteX2" fmla="*/ 1994351 w 2040182"/>
              <a:gd name="connsiteY2" fmla="*/ 1075255 h 2178329"/>
              <a:gd name="connsiteX3" fmla="*/ 1994351 w 2040182"/>
              <a:gd name="connsiteY3" fmla="*/ 1241221 h 2178329"/>
              <a:gd name="connsiteX4" fmla="*/ 1103074 w 2040182"/>
              <a:gd name="connsiteY4" fmla="*/ 2132498 h 2178329"/>
              <a:gd name="connsiteX5" fmla="*/ 937108 w 2040182"/>
              <a:gd name="connsiteY5" fmla="*/ 2132498 h 2178329"/>
              <a:gd name="connsiteX6" fmla="*/ 45830 w 2040182"/>
              <a:gd name="connsiteY6" fmla="*/ 1241220 h 2178329"/>
              <a:gd name="connsiteX7" fmla="*/ 45830 w 2040182"/>
              <a:gd name="connsiteY7" fmla="*/ 1075254 h 2178329"/>
              <a:gd name="connsiteX8" fmla="*/ 1037774 w 2040182"/>
              <a:gd name="connsiteY8" fmla="*/ 1081599 h 2178329"/>
              <a:gd name="connsiteX9" fmla="*/ 1020090 w 2040182"/>
              <a:gd name="connsiteY9" fmla="*/ 149604 h 2178329"/>
              <a:gd name="connsiteX0" fmla="*/ 1020090 w 2040182"/>
              <a:gd name="connsiteY0" fmla="*/ 0 h 2028725"/>
              <a:gd name="connsiteX1" fmla="*/ 1170186 w 2040182"/>
              <a:gd name="connsiteY1" fmla="*/ 931995 h 2028725"/>
              <a:gd name="connsiteX2" fmla="*/ 1994351 w 2040182"/>
              <a:gd name="connsiteY2" fmla="*/ 925651 h 2028725"/>
              <a:gd name="connsiteX3" fmla="*/ 1994351 w 2040182"/>
              <a:gd name="connsiteY3" fmla="*/ 1091617 h 2028725"/>
              <a:gd name="connsiteX4" fmla="*/ 1103074 w 2040182"/>
              <a:gd name="connsiteY4" fmla="*/ 1982894 h 2028725"/>
              <a:gd name="connsiteX5" fmla="*/ 937108 w 2040182"/>
              <a:gd name="connsiteY5" fmla="*/ 1982894 h 2028725"/>
              <a:gd name="connsiteX6" fmla="*/ 45830 w 2040182"/>
              <a:gd name="connsiteY6" fmla="*/ 1091616 h 2028725"/>
              <a:gd name="connsiteX7" fmla="*/ 45830 w 2040182"/>
              <a:gd name="connsiteY7" fmla="*/ 925650 h 2028725"/>
              <a:gd name="connsiteX8" fmla="*/ 1037774 w 2040182"/>
              <a:gd name="connsiteY8" fmla="*/ 931995 h 2028725"/>
              <a:gd name="connsiteX9" fmla="*/ 1020090 w 2040182"/>
              <a:gd name="connsiteY9" fmla="*/ 0 h 2028725"/>
              <a:gd name="connsiteX0" fmla="*/ 1028479 w 2040182"/>
              <a:gd name="connsiteY0" fmla="*/ 72433 h 1119646"/>
              <a:gd name="connsiteX1" fmla="*/ 1170186 w 2040182"/>
              <a:gd name="connsiteY1" fmla="*/ 22916 h 1119646"/>
              <a:gd name="connsiteX2" fmla="*/ 1994351 w 2040182"/>
              <a:gd name="connsiteY2" fmla="*/ 16572 h 1119646"/>
              <a:gd name="connsiteX3" fmla="*/ 1994351 w 2040182"/>
              <a:gd name="connsiteY3" fmla="*/ 182538 h 1119646"/>
              <a:gd name="connsiteX4" fmla="*/ 1103074 w 2040182"/>
              <a:gd name="connsiteY4" fmla="*/ 1073815 h 1119646"/>
              <a:gd name="connsiteX5" fmla="*/ 937108 w 2040182"/>
              <a:gd name="connsiteY5" fmla="*/ 1073815 h 1119646"/>
              <a:gd name="connsiteX6" fmla="*/ 45830 w 2040182"/>
              <a:gd name="connsiteY6" fmla="*/ 182537 h 1119646"/>
              <a:gd name="connsiteX7" fmla="*/ 45830 w 2040182"/>
              <a:gd name="connsiteY7" fmla="*/ 16571 h 1119646"/>
              <a:gd name="connsiteX8" fmla="*/ 1037774 w 2040182"/>
              <a:gd name="connsiteY8" fmla="*/ 22916 h 1119646"/>
              <a:gd name="connsiteX9" fmla="*/ 1028479 w 2040182"/>
              <a:gd name="connsiteY9" fmla="*/ 72433 h 1119646"/>
              <a:gd name="connsiteX0" fmla="*/ 1213037 w 2040182"/>
              <a:gd name="connsiteY0" fmla="*/ 0 h 1147881"/>
              <a:gd name="connsiteX1" fmla="*/ 1170186 w 2040182"/>
              <a:gd name="connsiteY1" fmla="*/ 51151 h 1147881"/>
              <a:gd name="connsiteX2" fmla="*/ 1994351 w 2040182"/>
              <a:gd name="connsiteY2" fmla="*/ 44807 h 1147881"/>
              <a:gd name="connsiteX3" fmla="*/ 1994351 w 2040182"/>
              <a:gd name="connsiteY3" fmla="*/ 210773 h 1147881"/>
              <a:gd name="connsiteX4" fmla="*/ 1103074 w 2040182"/>
              <a:gd name="connsiteY4" fmla="*/ 1102050 h 1147881"/>
              <a:gd name="connsiteX5" fmla="*/ 937108 w 2040182"/>
              <a:gd name="connsiteY5" fmla="*/ 1102050 h 1147881"/>
              <a:gd name="connsiteX6" fmla="*/ 45830 w 2040182"/>
              <a:gd name="connsiteY6" fmla="*/ 210772 h 1147881"/>
              <a:gd name="connsiteX7" fmla="*/ 45830 w 2040182"/>
              <a:gd name="connsiteY7" fmla="*/ 44806 h 1147881"/>
              <a:gd name="connsiteX8" fmla="*/ 1037774 w 2040182"/>
              <a:gd name="connsiteY8" fmla="*/ 51151 h 1147881"/>
              <a:gd name="connsiteX9" fmla="*/ 1213037 w 2040182"/>
              <a:gd name="connsiteY9" fmla="*/ 0 h 1147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40182" h="1147881">
                <a:moveTo>
                  <a:pt x="1213037" y="0"/>
                </a:moveTo>
                <a:cubicBezTo>
                  <a:pt x="1235106" y="0"/>
                  <a:pt x="1147270" y="28235"/>
                  <a:pt x="1170186" y="51151"/>
                </a:cubicBezTo>
                <a:lnTo>
                  <a:pt x="1994351" y="44807"/>
                </a:lnTo>
                <a:cubicBezTo>
                  <a:pt x="2040182" y="90637"/>
                  <a:pt x="2040182" y="164943"/>
                  <a:pt x="1994351" y="210773"/>
                </a:cubicBezTo>
                <a:lnTo>
                  <a:pt x="1103074" y="1102050"/>
                </a:lnTo>
                <a:cubicBezTo>
                  <a:pt x="1057244" y="1147881"/>
                  <a:pt x="982938" y="1147881"/>
                  <a:pt x="937108" y="1102050"/>
                </a:cubicBezTo>
                <a:lnTo>
                  <a:pt x="45830" y="210772"/>
                </a:lnTo>
                <a:cubicBezTo>
                  <a:pt x="0" y="164942"/>
                  <a:pt x="0" y="90637"/>
                  <a:pt x="45830" y="44806"/>
                </a:cubicBezTo>
                <a:lnTo>
                  <a:pt x="1037774" y="51151"/>
                </a:lnTo>
                <a:cubicBezTo>
                  <a:pt x="1060689" y="28235"/>
                  <a:pt x="1190968" y="0"/>
                  <a:pt x="1213037" y="0"/>
                </a:cubicBezTo>
                <a:close/>
              </a:path>
            </a:pathLst>
          </a:cu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ight Arrow 38"/>
          <p:cNvSpPr/>
          <p:nvPr/>
        </p:nvSpPr>
        <p:spPr>
          <a:xfrm>
            <a:off x="3150653" y="2669057"/>
            <a:ext cx="3995351" cy="3459407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211217" y="2243133"/>
            <a:ext cx="199143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000" b="1" dirty="0" smtClean="0">
                <a:solidFill>
                  <a:srgbClr val="FEFEFE"/>
                </a:solidFill>
                <a:latin typeface="+mj-lt"/>
                <a:ea typeface="Adobe Heiti Std R" pitchFamily="34" charset="-128"/>
                <a:cs typeface="Adobe Arabic" pitchFamily="18" charset="-78"/>
              </a:rPr>
              <a:t>RATE CARD</a:t>
            </a:r>
            <a:endParaRPr lang="ko-KR" altLang="en-US" sz="2000" b="1" dirty="0">
              <a:solidFill>
                <a:srgbClr val="FEFEFE"/>
              </a:solidFill>
              <a:latin typeface="+mj-lt"/>
              <a:cs typeface="Adobe Arabic" pitchFamily="18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20077" y="2960209"/>
            <a:ext cx="1210963" cy="44625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b="1" dirty="0">
                <a:latin typeface="+mj-lt"/>
              </a:rPr>
              <a:t>LOOSE SPOT</a:t>
            </a:r>
          </a:p>
        </p:txBody>
      </p:sp>
      <p:sp>
        <p:nvSpPr>
          <p:cNvPr id="4" name="Rectangle 3"/>
          <p:cNvSpPr/>
          <p:nvPr/>
        </p:nvSpPr>
        <p:spPr>
          <a:xfrm>
            <a:off x="1151745" y="3567292"/>
            <a:ext cx="1210963" cy="28008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b="1" dirty="0"/>
              <a:t>ADLIBS</a:t>
            </a:r>
          </a:p>
        </p:txBody>
      </p:sp>
      <p:sp>
        <p:nvSpPr>
          <p:cNvPr id="5" name="Rectangle 4"/>
          <p:cNvSpPr/>
          <p:nvPr/>
        </p:nvSpPr>
        <p:spPr>
          <a:xfrm>
            <a:off x="1151745" y="3991292"/>
            <a:ext cx="1210963" cy="28008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b="1" dirty="0"/>
              <a:t>INSERT</a:t>
            </a:r>
          </a:p>
        </p:txBody>
      </p:sp>
      <p:sp>
        <p:nvSpPr>
          <p:cNvPr id="6" name="Rectangle 5"/>
          <p:cNvSpPr/>
          <p:nvPr/>
        </p:nvSpPr>
        <p:spPr>
          <a:xfrm>
            <a:off x="1151745" y="4459070"/>
            <a:ext cx="1210963" cy="59339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sz="800" dirty="0">
              <a:latin typeface="a Aha Wow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151745" y="5220714"/>
            <a:ext cx="1210963" cy="4215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b="1" dirty="0"/>
              <a:t>TIME SIGNAL</a:t>
            </a:r>
          </a:p>
        </p:txBody>
      </p:sp>
      <p:sp>
        <p:nvSpPr>
          <p:cNvPr id="9" name="Rectangle 8"/>
          <p:cNvSpPr/>
          <p:nvPr/>
        </p:nvSpPr>
        <p:spPr>
          <a:xfrm>
            <a:off x="1151745" y="5784993"/>
            <a:ext cx="1210963" cy="280087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sz="1400" b="1" dirty="0"/>
              <a:t>MEDSOS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54632" y="4444124"/>
            <a:ext cx="1160895" cy="646331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sz="1200" b="1" dirty="0" smtClean="0">
                <a:solidFill>
                  <a:srgbClr val="FEFEFE"/>
                </a:solidFill>
              </a:rPr>
              <a:t>SPONSOR</a:t>
            </a:r>
          </a:p>
          <a:p>
            <a:pPr algn="ctr"/>
            <a:r>
              <a:rPr lang="en-US" sz="1200" b="1" dirty="0" smtClean="0">
                <a:solidFill>
                  <a:srgbClr val="FEFEFE"/>
                </a:solidFill>
              </a:rPr>
              <a:t> PROGRAM / </a:t>
            </a:r>
            <a:endParaRPr lang="en-US" sz="1200" b="1" dirty="0">
              <a:solidFill>
                <a:srgbClr val="FEFEFE"/>
              </a:solidFill>
            </a:endParaRPr>
          </a:p>
          <a:p>
            <a:pPr algn="ctr"/>
            <a:r>
              <a:rPr lang="en-US" sz="1200" b="1" dirty="0">
                <a:solidFill>
                  <a:srgbClr val="FEFEFE"/>
                </a:solidFill>
              </a:rPr>
              <a:t>TALKSHOW</a:t>
            </a:r>
          </a:p>
        </p:txBody>
      </p:sp>
      <p:sp>
        <p:nvSpPr>
          <p:cNvPr id="13" name="Rectangle 12"/>
          <p:cNvSpPr/>
          <p:nvPr/>
        </p:nvSpPr>
        <p:spPr>
          <a:xfrm>
            <a:off x="2366823" y="2660820"/>
            <a:ext cx="1505505" cy="34551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3885969" y="2664939"/>
            <a:ext cx="1736895" cy="3455137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358585" y="2907956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ounded Rectangle 22"/>
          <p:cNvSpPr/>
          <p:nvPr/>
        </p:nvSpPr>
        <p:spPr>
          <a:xfrm>
            <a:off x="2383297" y="2677296"/>
            <a:ext cx="1475375" cy="172319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PRIME TIME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3929739" y="2673176"/>
            <a:ext cx="1665829" cy="210065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REGULAR TIME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620650" y="2973857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FEFEFE"/>
                </a:solidFill>
              </a:rPr>
              <a:t>500.000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616530" y="3550570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FEFEFE"/>
                </a:solidFill>
              </a:rPr>
              <a:t>600.000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575338" y="3954237"/>
            <a:ext cx="12068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FEFEFE"/>
                </a:solidFill>
              </a:rPr>
              <a:t>2.000.000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2612408" y="4618491"/>
            <a:ext cx="11780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FEFEFE"/>
                </a:solidFill>
              </a:rPr>
              <a:t>6.000.000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600048" y="5285576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FEFEFE"/>
                </a:solidFill>
              </a:rPr>
              <a:t>750.000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604164" y="5755938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FEFEFE"/>
                </a:solidFill>
              </a:rPr>
              <a:t>500.000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180739" y="2977974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FEFEFE"/>
                </a:solidFill>
              </a:rPr>
              <a:t>400.000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176619" y="3546449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FEFEFE"/>
                </a:solidFill>
              </a:rPr>
              <a:t>500.000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135427" y="3950116"/>
            <a:ext cx="120684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FEFEFE"/>
                </a:solidFill>
              </a:rPr>
              <a:t>1.500.000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172497" y="4614370"/>
            <a:ext cx="11780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FEFEFE"/>
                </a:solidFill>
              </a:rPr>
              <a:t>4.000.000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160137" y="5281455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FEFEFE"/>
                </a:solidFill>
              </a:rPr>
              <a:t>500.000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4164253" y="5751817"/>
            <a:ext cx="10214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solidFill>
                  <a:srgbClr val="FEFEFE"/>
                </a:solidFill>
              </a:rPr>
              <a:t>250.000</a:t>
            </a:r>
          </a:p>
        </p:txBody>
      </p:sp>
      <p:sp>
        <p:nvSpPr>
          <p:cNvPr id="40" name="Rectangle: Rounded Corners 34">
            <a:extLst>
              <a:ext uri="{FF2B5EF4-FFF2-40B4-BE49-F238E27FC236}">
                <a16:creationId xmlns:a16="http://schemas.microsoft.com/office/drawing/2014/main" id="{FF827904-26E2-404D-A7F5-1C66A6649FC0}"/>
              </a:ext>
            </a:extLst>
          </p:cNvPr>
          <p:cNvSpPr/>
          <p:nvPr/>
        </p:nvSpPr>
        <p:spPr>
          <a:xfrm>
            <a:off x="7183283" y="3692033"/>
            <a:ext cx="2078609" cy="1353362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 Placeholder 22">
            <a:extLst>
              <a:ext uri="{FF2B5EF4-FFF2-40B4-BE49-F238E27FC236}">
                <a16:creationId xmlns:a16="http://schemas.microsoft.com/office/drawing/2014/main" id="{07ACBCF3-8627-4887-935C-BA7425CA44BF}"/>
              </a:ext>
            </a:extLst>
          </p:cNvPr>
          <p:cNvSpPr txBox="1">
            <a:spLocks/>
          </p:cNvSpPr>
          <p:nvPr/>
        </p:nvSpPr>
        <p:spPr>
          <a:xfrm>
            <a:off x="7338294" y="4161047"/>
            <a:ext cx="1686564" cy="82948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06:00 s/d 10.00</a:t>
            </a:r>
          </a:p>
          <a:p>
            <a:pPr marL="0" indent="0" algn="ctr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16:00  s/d 20:00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6CEE300-587A-456B-B3F0-2388CCBCEEF8}"/>
              </a:ext>
            </a:extLst>
          </p:cNvPr>
          <p:cNvSpPr txBox="1"/>
          <p:nvPr/>
        </p:nvSpPr>
        <p:spPr>
          <a:xfrm>
            <a:off x="7567398" y="3854380"/>
            <a:ext cx="12590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PRIME TIME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6" name="Rectangle: Rounded Corners 34">
            <a:extLst>
              <a:ext uri="{FF2B5EF4-FFF2-40B4-BE49-F238E27FC236}">
                <a16:creationId xmlns:a16="http://schemas.microsoft.com/office/drawing/2014/main" id="{FF827904-26E2-404D-A7F5-1C66A6649FC0}"/>
              </a:ext>
            </a:extLst>
          </p:cNvPr>
          <p:cNvSpPr/>
          <p:nvPr/>
        </p:nvSpPr>
        <p:spPr>
          <a:xfrm>
            <a:off x="9322371" y="3692033"/>
            <a:ext cx="1887170" cy="1336986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47" name="Text Placeholder 22">
            <a:extLst>
              <a:ext uri="{FF2B5EF4-FFF2-40B4-BE49-F238E27FC236}">
                <a16:creationId xmlns:a16="http://schemas.microsoft.com/office/drawing/2014/main" id="{07ACBCF3-8627-4887-935C-BA7425CA44BF}"/>
              </a:ext>
            </a:extLst>
          </p:cNvPr>
          <p:cNvSpPr txBox="1">
            <a:spLocks/>
          </p:cNvSpPr>
          <p:nvPr/>
        </p:nvSpPr>
        <p:spPr>
          <a:xfrm>
            <a:off x="9374854" y="4144870"/>
            <a:ext cx="1774209" cy="82948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10:00 s/d 16.00</a:t>
            </a:r>
          </a:p>
          <a:p>
            <a:pPr marL="0" indent="0" algn="ctr">
              <a:buNone/>
            </a:pPr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20:00  s/d 24:00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66CEE300-587A-456B-B3F0-2388CCBCEEF8}"/>
              </a:ext>
            </a:extLst>
          </p:cNvPr>
          <p:cNvSpPr txBox="1"/>
          <p:nvPr/>
        </p:nvSpPr>
        <p:spPr>
          <a:xfrm>
            <a:off x="9322371" y="3837208"/>
            <a:ext cx="19160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REGULAR TIME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D52F46F3-5057-4611-AD50-9C6AD1F1A24D}"/>
              </a:ext>
            </a:extLst>
          </p:cNvPr>
          <p:cNvSpPr/>
          <p:nvPr/>
        </p:nvSpPr>
        <p:spPr>
          <a:xfrm>
            <a:off x="0" y="207899"/>
            <a:ext cx="12192000" cy="18638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pic>
        <p:nvPicPr>
          <p:cNvPr id="51" name="Picture 50" descr="LOGO RADIO BOGOR PUTIH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55226" y="466295"/>
            <a:ext cx="1257314" cy="347438"/>
          </a:xfrm>
          <a:prstGeom prst="rect">
            <a:avLst/>
          </a:prstGeom>
        </p:spPr>
      </p:pic>
      <p:sp>
        <p:nvSpPr>
          <p:cNvPr id="52" name="Rectangle 51"/>
          <p:cNvSpPr/>
          <p:nvPr/>
        </p:nvSpPr>
        <p:spPr>
          <a:xfrm>
            <a:off x="0" y="6182686"/>
            <a:ext cx="12192000" cy="67531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 Placeholder 39"/>
          <p:cNvSpPr txBox="1">
            <a:spLocks/>
          </p:cNvSpPr>
          <p:nvPr/>
        </p:nvSpPr>
        <p:spPr>
          <a:xfrm>
            <a:off x="784362" y="6174298"/>
            <a:ext cx="10750413" cy="79503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txBody>
          <a:bodyPr/>
          <a:lstStyle/>
          <a:p>
            <a:pPr marL="228605" marR="0" lvl="0" indent="-228605" algn="ctr" defTabSz="91442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Head Office :</a:t>
            </a:r>
          </a:p>
          <a:p>
            <a:pPr marL="228605" marR="0" lvl="0" indent="-228605" algn="ct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Gd. UG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Multimedi</a:t>
            </a:r>
            <a:r>
              <a:rPr lang="en-US" sz="900" dirty="0">
                <a:solidFill>
                  <a:srgbClr val="FEFEFE"/>
                </a:solidFill>
              </a:rPr>
              <a:t>a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CenterJl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Suryakencana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No.</a:t>
            </a:r>
            <a:r>
              <a:rPr kumimoji="0" lang="en-US" sz="900" b="0" i="0" u="none" strike="noStrike" kern="1200" cap="none" spc="0" normalizeH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228</a:t>
            </a:r>
            <a:r>
              <a:rPr lang="en-US" sz="900" dirty="0">
                <a:solidFill>
                  <a:srgbClr val="FEFEFE"/>
                </a:solidFill>
              </a:rPr>
              <a:t>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230 Bogor 16126, </a:t>
            </a:r>
            <a:r>
              <a:rPr kumimoji="0" lang="en-US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Jawa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Barat</a:t>
            </a:r>
            <a:r>
              <a:rPr kumimoji="0" lang="en-US" sz="900" b="0" i="0" u="none" strike="noStrike" kern="1200" cap="none" spc="0" normalizeH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/ 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Direct Marketing </a:t>
            </a:r>
            <a:r>
              <a:rPr kumimoji="0" lang="en-US" sz="900" b="0" i="0" u="none" strike="noStrike" kern="1200" cap="none" spc="0" normalizeH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(0251) 8331-425, 8393 379,833787/F</a:t>
            </a:r>
          </a:p>
          <a:p>
            <a:pPr marL="228605" marR="0" lvl="0" indent="-228605" algn="ctr" defTabSz="9144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Hunting : </a:t>
            </a: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(0251) 8439 617, 8349 051 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5601454" y="6588333"/>
            <a:ext cx="160885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rgbClr val="FEFEFE"/>
                </a:solidFill>
              </a:rPr>
              <a:t>www.megaswara.co.id</a:t>
            </a:r>
          </a:p>
        </p:txBody>
      </p:sp>
      <p:grpSp>
        <p:nvGrpSpPr>
          <p:cNvPr id="2" name="Group 66"/>
          <p:cNvGrpSpPr/>
          <p:nvPr/>
        </p:nvGrpSpPr>
        <p:grpSpPr>
          <a:xfrm>
            <a:off x="-253011" y="6195898"/>
            <a:ext cx="2475781" cy="586601"/>
            <a:chOff x="-353679" y="5848705"/>
            <a:chExt cx="2475781" cy="586601"/>
          </a:xfrm>
        </p:grpSpPr>
        <p:sp>
          <p:nvSpPr>
            <p:cNvPr id="68" name="TextBox 67"/>
            <p:cNvSpPr txBox="1"/>
            <p:nvPr/>
          </p:nvSpPr>
          <p:spPr>
            <a:xfrm>
              <a:off x="-353679" y="5848705"/>
              <a:ext cx="247578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 err="1">
                  <a:solidFill>
                    <a:schemeClr val="bg1"/>
                  </a:solidFill>
                  <a:latin typeface="Tw Cen MT" pitchFamily="34" charset="0"/>
                </a:rPr>
                <a:t>Megaswara</a:t>
              </a:r>
              <a:r>
                <a:rPr lang="en-US" sz="1100" dirty="0">
                  <a:solidFill>
                    <a:schemeClr val="bg1"/>
                  </a:solidFill>
                  <a:latin typeface="Tw Cen MT" pitchFamily="34" charset="0"/>
                </a:rPr>
                <a:t> fm</a:t>
              </a:r>
            </a:p>
          </p:txBody>
        </p:sp>
        <p:grpSp>
          <p:nvGrpSpPr>
            <p:cNvPr id="10" name="Group 63"/>
            <p:cNvGrpSpPr/>
            <p:nvPr/>
          </p:nvGrpSpPr>
          <p:grpSpPr>
            <a:xfrm>
              <a:off x="357556" y="5979542"/>
              <a:ext cx="1165815" cy="455764"/>
              <a:chOff x="357556" y="5979542"/>
              <a:chExt cx="1165815" cy="455764"/>
            </a:xfrm>
          </p:grpSpPr>
          <p:grpSp>
            <p:nvGrpSpPr>
              <p:cNvPr id="11" name="Group 45">
                <a:extLst>
                  <a:ext uri="{FF2B5EF4-FFF2-40B4-BE49-F238E27FC236}">
                    <a16:creationId xmlns:a16="http://schemas.microsoft.com/office/drawing/2014/main" id="{2894B7B9-0ADF-46FD-AA77-5C58D5EE74DF}"/>
                  </a:ext>
                </a:extLst>
              </p:cNvPr>
              <p:cNvGrpSpPr/>
              <p:nvPr/>
            </p:nvGrpSpPr>
            <p:grpSpPr>
              <a:xfrm>
                <a:off x="357556" y="6097035"/>
                <a:ext cx="781131" cy="224767"/>
                <a:chOff x="3130166" y="5667342"/>
                <a:chExt cx="1254837" cy="361074"/>
              </a:xfrm>
              <a:solidFill>
                <a:schemeClr val="bg1"/>
              </a:solidFill>
            </p:grpSpPr>
            <p:sp>
              <p:nvSpPr>
                <p:cNvPr id="72" name="Rounded Rectangle 3">
                  <a:extLst>
                    <a:ext uri="{FF2B5EF4-FFF2-40B4-BE49-F238E27FC236}">
                      <a16:creationId xmlns:a16="http://schemas.microsoft.com/office/drawing/2014/main" id="{4385172E-3229-4C27-A37B-EA46D760CAA0}"/>
                    </a:ext>
                  </a:extLst>
                </p:cNvPr>
                <p:cNvSpPr/>
                <p:nvPr/>
              </p:nvSpPr>
              <p:spPr>
                <a:xfrm>
                  <a:off x="4023929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2841893" y="181064"/>
                      </a:moveTo>
                      <a:cubicBezTo>
                        <a:pt x="2485731" y="190239"/>
                        <a:pt x="2106781" y="339266"/>
                        <a:pt x="2105790" y="859562"/>
                      </a:cubicBezTo>
                      <a:lnTo>
                        <a:pt x="2106860" y="863292"/>
                      </a:lnTo>
                      <a:lnTo>
                        <a:pt x="2106860" y="1248172"/>
                      </a:lnTo>
                      <a:lnTo>
                        <a:pt x="1691968" y="1248172"/>
                      </a:lnTo>
                      <a:lnTo>
                        <a:pt x="1691968" y="1824236"/>
                      </a:lnTo>
                      <a:lnTo>
                        <a:pt x="2106860" y="1824236"/>
                      </a:lnTo>
                      <a:lnTo>
                        <a:pt x="2106860" y="3779396"/>
                      </a:lnTo>
                      <a:lnTo>
                        <a:pt x="2754932" y="3779396"/>
                      </a:lnTo>
                      <a:lnTo>
                        <a:pt x="2754932" y="1824236"/>
                      </a:lnTo>
                      <a:lnTo>
                        <a:pt x="3305869" y="1813665"/>
                      </a:lnTo>
                      <a:lnTo>
                        <a:pt x="3348152" y="1248172"/>
                      </a:lnTo>
                      <a:lnTo>
                        <a:pt x="2754932" y="1248172"/>
                      </a:lnTo>
                      <a:lnTo>
                        <a:pt x="2754932" y="907124"/>
                      </a:lnTo>
                      <a:cubicBezTo>
                        <a:pt x="2746287" y="682909"/>
                        <a:pt x="3148643" y="674567"/>
                        <a:pt x="3369037" y="759137"/>
                      </a:cubicBezTo>
                      <a:cubicBezTo>
                        <a:pt x="3391941" y="611142"/>
                        <a:pt x="3398988" y="447290"/>
                        <a:pt x="3443034" y="304580"/>
                      </a:cubicBezTo>
                      <a:cubicBezTo>
                        <a:pt x="3382140" y="251394"/>
                        <a:pt x="3118909" y="173928"/>
                        <a:pt x="2841893" y="181064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73" name="Rounded Rectangle 39">
                  <a:extLst>
                    <a:ext uri="{FF2B5EF4-FFF2-40B4-BE49-F238E27FC236}">
                      <a16:creationId xmlns:a16="http://schemas.microsoft.com/office/drawing/2014/main" id="{D8CD5966-8C25-400C-B44B-A312002B895D}"/>
                    </a:ext>
                  </a:extLst>
                </p:cNvPr>
                <p:cNvSpPr/>
                <p:nvPr/>
              </p:nvSpPr>
              <p:spPr>
                <a:xfrm>
                  <a:off x="3130166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20000" h="720000">
                      <a:moveTo>
                        <a:pt x="432774" y="374766"/>
                      </a:moveTo>
                      <a:lnTo>
                        <a:pt x="356410" y="443079"/>
                      </a:lnTo>
                      <a:lnTo>
                        <a:pt x="284362" y="376738"/>
                      </a:lnTo>
                      <a:lnTo>
                        <a:pt x="113898" y="532449"/>
                      </a:lnTo>
                      <a:lnTo>
                        <a:pt x="607054" y="532449"/>
                      </a:lnTo>
                      <a:close/>
                      <a:moveTo>
                        <a:pt x="602842" y="222629"/>
                      </a:moveTo>
                      <a:lnTo>
                        <a:pt x="465239" y="345724"/>
                      </a:lnTo>
                      <a:lnTo>
                        <a:pt x="445928" y="363784"/>
                      </a:lnTo>
                      <a:lnTo>
                        <a:pt x="602842" y="510538"/>
                      </a:lnTo>
                      <a:close/>
                      <a:moveTo>
                        <a:pt x="112511" y="218501"/>
                      </a:moveTo>
                      <a:lnTo>
                        <a:pt x="112511" y="508421"/>
                      </a:lnTo>
                      <a:lnTo>
                        <a:pt x="268715" y="362330"/>
                      </a:lnTo>
                      <a:close/>
                      <a:moveTo>
                        <a:pt x="113462" y="187552"/>
                      </a:moveTo>
                      <a:lnTo>
                        <a:pt x="356909" y="411714"/>
                      </a:lnTo>
                      <a:lnTo>
                        <a:pt x="607490" y="187552"/>
                      </a:lnTo>
                      <a:close/>
                      <a:moveTo>
                        <a:pt x="72374" y="0"/>
                      </a:moveTo>
                      <a:lnTo>
                        <a:pt x="647626" y="0"/>
                      </a:lnTo>
                      <a:cubicBezTo>
                        <a:pt x="687597" y="0"/>
                        <a:pt x="720000" y="32403"/>
                        <a:pt x="720000" y="72374"/>
                      </a:cubicBezTo>
                      <a:lnTo>
                        <a:pt x="720000" y="647626"/>
                      </a:lnTo>
                      <a:cubicBezTo>
                        <a:pt x="720000" y="687597"/>
                        <a:pt x="687597" y="720000"/>
                        <a:pt x="647626" y="720000"/>
                      </a:cubicBezTo>
                      <a:lnTo>
                        <a:pt x="72374" y="720000"/>
                      </a:lnTo>
                      <a:cubicBezTo>
                        <a:pt x="32403" y="720000"/>
                        <a:pt x="0" y="687597"/>
                        <a:pt x="0" y="647626"/>
                      </a:cubicBezTo>
                      <a:lnTo>
                        <a:pt x="0" y="72374"/>
                      </a:lnTo>
                      <a:cubicBezTo>
                        <a:pt x="0" y="32403"/>
                        <a:pt x="32403" y="0"/>
                        <a:pt x="72374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  <p:sp>
              <p:nvSpPr>
                <p:cNvPr id="74" name="Rounded Rectangle 2">
                  <a:extLst>
                    <a:ext uri="{FF2B5EF4-FFF2-40B4-BE49-F238E27FC236}">
                      <a16:creationId xmlns:a16="http://schemas.microsoft.com/office/drawing/2014/main" id="{FC35254F-5C3D-4C52-845A-B1E1F13F70E3}"/>
                    </a:ext>
                  </a:extLst>
                </p:cNvPr>
                <p:cNvSpPr/>
                <p:nvPr/>
              </p:nvSpPr>
              <p:spPr>
                <a:xfrm>
                  <a:off x="3577047" y="5667342"/>
                  <a:ext cx="361074" cy="3610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0000" h="3960000">
                      <a:moveTo>
                        <a:pt x="3160999" y="1374274"/>
                      </a:moveTo>
                      <a:cubicBezTo>
                        <a:pt x="3161390" y="1371268"/>
                        <a:pt x="3160138" y="1380887"/>
                        <a:pt x="3155132" y="1419362"/>
                      </a:cubicBezTo>
                      <a:cubicBezTo>
                        <a:pt x="3155132" y="1419362"/>
                        <a:pt x="3155131" y="1419362"/>
                        <a:pt x="3155131" y="1419362"/>
                      </a:cubicBezTo>
                      <a:cubicBezTo>
                        <a:pt x="3155133" y="1419346"/>
                        <a:pt x="3160347" y="1379282"/>
                        <a:pt x="3160999" y="1374274"/>
                      </a:cubicBezTo>
                      <a:close/>
                      <a:moveTo>
                        <a:pt x="2538382" y="802616"/>
                      </a:moveTo>
                      <a:cubicBezTo>
                        <a:pt x="2197761" y="802616"/>
                        <a:pt x="1921633" y="1078744"/>
                        <a:pt x="1921633" y="1419365"/>
                      </a:cubicBezTo>
                      <a:cubicBezTo>
                        <a:pt x="1921633" y="1471638"/>
                        <a:pt x="1928136" y="1522392"/>
                        <a:pt x="1942445" y="1570340"/>
                      </a:cubicBezTo>
                      <a:cubicBezTo>
                        <a:pt x="1547199" y="1510736"/>
                        <a:pt x="1173928" y="1425572"/>
                        <a:pt x="752016" y="931012"/>
                      </a:cubicBezTo>
                      <a:cubicBezTo>
                        <a:pt x="555558" y="1323929"/>
                        <a:pt x="701457" y="1569504"/>
                        <a:pt x="934030" y="1745738"/>
                      </a:cubicBezTo>
                      <a:cubicBezTo>
                        <a:pt x="832912" y="1726959"/>
                        <a:pt x="757794" y="1716846"/>
                        <a:pt x="665343" y="1650397"/>
                      </a:cubicBezTo>
                      <a:cubicBezTo>
                        <a:pt x="692788" y="2037537"/>
                        <a:pt x="906583" y="2177657"/>
                        <a:pt x="1111709" y="2257108"/>
                      </a:cubicBezTo>
                      <a:cubicBezTo>
                        <a:pt x="1029370" y="2275887"/>
                        <a:pt x="986032" y="2268664"/>
                        <a:pt x="856023" y="2244108"/>
                      </a:cubicBezTo>
                      <a:cubicBezTo>
                        <a:pt x="968698" y="2582132"/>
                        <a:pt x="1241718" y="2664472"/>
                        <a:pt x="1402064" y="2660137"/>
                      </a:cubicBezTo>
                      <a:cubicBezTo>
                        <a:pt x="1212828" y="2802425"/>
                        <a:pt x="1063318" y="2869598"/>
                        <a:pt x="552668" y="2902822"/>
                      </a:cubicBezTo>
                      <a:cubicBezTo>
                        <a:pt x="978087" y="3213400"/>
                        <a:pt x="1650526" y="3189564"/>
                        <a:pt x="1978439" y="3093502"/>
                      </a:cubicBezTo>
                      <a:cubicBezTo>
                        <a:pt x="2679046" y="2850818"/>
                        <a:pt x="2894283" y="2547463"/>
                        <a:pt x="3053184" y="2031759"/>
                      </a:cubicBezTo>
                      <a:cubicBezTo>
                        <a:pt x="3132291" y="1592391"/>
                        <a:pt x="3116471" y="1716445"/>
                        <a:pt x="3155131" y="1419365"/>
                      </a:cubicBezTo>
                      <a:cubicBezTo>
                        <a:pt x="3155131" y="1419364"/>
                        <a:pt x="3155132" y="1419363"/>
                        <a:pt x="3155132" y="1419362"/>
                      </a:cubicBezTo>
                      <a:cubicBezTo>
                        <a:pt x="3257477" y="1315095"/>
                        <a:pt x="3372036" y="1223751"/>
                        <a:pt x="3407333" y="1117847"/>
                      </a:cubicBezTo>
                      <a:cubicBezTo>
                        <a:pt x="3307709" y="1140260"/>
                        <a:pt x="3221086" y="1197342"/>
                        <a:pt x="3108461" y="1185086"/>
                      </a:cubicBezTo>
                      <a:cubicBezTo>
                        <a:pt x="3188365" y="1141325"/>
                        <a:pt x="3284860" y="1028153"/>
                        <a:pt x="3334650" y="883134"/>
                      </a:cubicBezTo>
                      <a:cubicBezTo>
                        <a:pt x="3225580" y="952795"/>
                        <a:pt x="3152155" y="998691"/>
                        <a:pt x="2995677" y="1008938"/>
                      </a:cubicBezTo>
                      <a:cubicBezTo>
                        <a:pt x="2884471" y="881691"/>
                        <a:pt x="2720661" y="802616"/>
                        <a:pt x="2538382" y="802616"/>
                      </a:cubicBezTo>
                      <a:close/>
                      <a:moveTo>
                        <a:pt x="308009" y="0"/>
                      </a:moveTo>
                      <a:lnTo>
                        <a:pt x="3651991" y="0"/>
                      </a:lnTo>
                      <a:cubicBezTo>
                        <a:pt x="3822100" y="0"/>
                        <a:pt x="3960000" y="137900"/>
                        <a:pt x="3960000" y="308009"/>
                      </a:cubicBezTo>
                      <a:lnTo>
                        <a:pt x="3960000" y="3651991"/>
                      </a:lnTo>
                      <a:cubicBezTo>
                        <a:pt x="3960000" y="3822100"/>
                        <a:pt x="3822100" y="3960000"/>
                        <a:pt x="3651991" y="3960000"/>
                      </a:cubicBezTo>
                      <a:lnTo>
                        <a:pt x="308009" y="3960000"/>
                      </a:lnTo>
                      <a:cubicBezTo>
                        <a:pt x="137900" y="3960000"/>
                        <a:pt x="0" y="3822100"/>
                        <a:pt x="0" y="3651991"/>
                      </a:cubicBezTo>
                      <a:lnTo>
                        <a:pt x="0" y="308009"/>
                      </a:lnTo>
                      <a:cubicBezTo>
                        <a:pt x="0" y="137900"/>
                        <a:pt x="137900" y="0"/>
                        <a:pt x="308009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>
                  <a:defPPr>
                    <a:defRPr lang="ko-KR"/>
                  </a:defPPr>
                  <a:lvl1pPr marL="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1" hangingPunct="1">
                    <a:defRPr sz="18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ko-KR" altLang="en-US">
                    <a:solidFill>
                      <a:schemeClr val="bg1"/>
                    </a:solidFill>
                  </a:endParaRPr>
                </a:p>
              </p:txBody>
            </p:sp>
          </p:grpSp>
          <p:pic>
            <p:nvPicPr>
              <p:cNvPr id="71" name="Picture 70" descr="LOGO IG PUTIH.png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1067607" y="5979542"/>
                <a:ext cx="455764" cy="45576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75822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image" Target="../media/image8.jpeg"/></Relationships>
</file>

<file path=ppt/theme/theme1.xml><?xml version="1.0" encoding="utf-8"?>
<a:theme xmlns:a="http://schemas.openxmlformats.org/drawingml/2006/main" name="Cover and End Slide Master">
  <a:themeElements>
    <a:clrScheme name="2019-Business pla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EBEE4"/>
      </a:accent1>
      <a:accent2>
        <a:srgbClr val="4CD6B0"/>
      </a:accent2>
      <a:accent3>
        <a:srgbClr val="98DC56"/>
      </a:accent3>
      <a:accent4>
        <a:srgbClr val="5EBEE4"/>
      </a:accent4>
      <a:accent5>
        <a:srgbClr val="4CD6B0"/>
      </a:accent5>
      <a:accent6>
        <a:srgbClr val="98DC56"/>
      </a:accent6>
      <a:hlink>
        <a:srgbClr val="BFBFBF"/>
      </a:hlink>
      <a:folHlink>
        <a:srgbClr val="BFBFB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2019-Business pla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EBEE4"/>
      </a:accent1>
      <a:accent2>
        <a:srgbClr val="4CD6B0"/>
      </a:accent2>
      <a:accent3>
        <a:srgbClr val="98DC56"/>
      </a:accent3>
      <a:accent4>
        <a:srgbClr val="5EBEE4"/>
      </a:accent4>
      <a:accent5>
        <a:srgbClr val="4CD6B0"/>
      </a:accent5>
      <a:accent6>
        <a:srgbClr val="98DC56"/>
      </a:accent6>
      <a:hlink>
        <a:srgbClr val="BFBFBF"/>
      </a:hlink>
      <a:folHlink>
        <a:srgbClr val="BFBFB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BUSINESS PLA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EBEE4"/>
      </a:accent1>
      <a:accent2>
        <a:srgbClr val="4CD6B0"/>
      </a:accent2>
      <a:accent3>
        <a:srgbClr val="98DC56"/>
      </a:accent3>
      <a:accent4>
        <a:srgbClr val="5EBEE4"/>
      </a:accent4>
      <a:accent5>
        <a:srgbClr val="4CD6B0"/>
      </a:accent5>
      <a:accent6>
        <a:srgbClr val="98DC56"/>
      </a:accent6>
      <a:hlink>
        <a:srgbClr val="BFBFBF"/>
      </a:hlink>
      <a:folHlink>
        <a:srgbClr val="BFBFB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7135</TotalTime>
  <Words>499</Words>
  <Application>Microsoft Office PowerPoint</Application>
  <PresentationFormat>Widescreen</PresentationFormat>
  <Paragraphs>138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9</vt:i4>
      </vt:variant>
    </vt:vector>
  </HeadingPairs>
  <TitlesOfParts>
    <vt:vector size="28" baseType="lpstr">
      <vt:lpstr>Arial Unicode MS</vt:lpstr>
      <vt:lpstr>a Aha Wow</vt:lpstr>
      <vt:lpstr>Adobe Arabic</vt:lpstr>
      <vt:lpstr>Adobe Fan Heiti Std B</vt:lpstr>
      <vt:lpstr>Adobe Heiti Std R</vt:lpstr>
      <vt:lpstr>Arial</vt:lpstr>
      <vt:lpstr>Arial Black</vt:lpstr>
      <vt:lpstr>Bauhaus 93</vt:lpstr>
      <vt:lpstr>Calibri</vt:lpstr>
      <vt:lpstr>HY견명조</vt:lpstr>
      <vt:lpstr>HY얕은샘물M</vt:lpstr>
      <vt:lpstr>Tw Cen MT</vt:lpstr>
      <vt:lpstr>Wingdings</vt:lpstr>
      <vt:lpstr>Wingdings 2</vt:lpstr>
      <vt:lpstr>Cover and End Slide Master</vt:lpstr>
      <vt:lpstr>Contents Slide Master</vt:lpstr>
      <vt:lpstr>Section Break Slide Master</vt:lpstr>
      <vt:lpstr>Median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Allppt.com;Googleslidesppt.com</dc:creator>
  <cp:lastModifiedBy>DANI</cp:lastModifiedBy>
  <cp:revision>327</cp:revision>
  <dcterms:created xsi:type="dcterms:W3CDTF">2018-04-24T17:14:44Z</dcterms:created>
  <dcterms:modified xsi:type="dcterms:W3CDTF">2021-01-21T02:43:22Z</dcterms:modified>
</cp:coreProperties>
</file>