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56" r:id="rId6"/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6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93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073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53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904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267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437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7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65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7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9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37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6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8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1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4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6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8DB7-4DF9-45CB-9F32-AB3B21268AE9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525A-3615-4573-A497-5128A5D2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47BFF0FC-DCAB-47B2-8C30-94BCD79923D1}"/>
              </a:ext>
            </a:extLst>
          </p:cNvPr>
          <p:cNvGrpSpPr/>
          <p:nvPr/>
        </p:nvGrpSpPr>
        <p:grpSpPr>
          <a:xfrm>
            <a:off x="1104405" y="4841842"/>
            <a:ext cx="9362083" cy="187148"/>
            <a:chOff x="3632040" y="5310936"/>
            <a:chExt cx="8559964" cy="13100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77B777B-DEA8-4573-8596-03CD5CF4ACD7}"/>
                </a:ext>
              </a:extLst>
            </p:cNvPr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E60B278-363D-4CBD-BEC2-21DBD0331773}"/>
                  </a:ext>
                </a:extLst>
              </p:cNvPr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BC28E13-95D1-456C-9D5E-99C7C947E1E0}"/>
                  </a:ext>
                </a:extLst>
              </p:cNvPr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574B2F7-DAB3-42A4-AB9B-0B484B0455E9}"/>
                  </a:ext>
                </a:extLst>
              </p:cNvPr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451F46C-5462-4285-B560-9B15C506BCF2}"/>
                </a:ext>
              </a:extLst>
            </p:cNvPr>
            <p:cNvGrpSpPr/>
            <p:nvPr/>
          </p:nvGrpSpPr>
          <p:grpSpPr>
            <a:xfrm>
              <a:off x="7923684" y="5312159"/>
              <a:ext cx="4268320" cy="129783"/>
              <a:chOff x="11448974" y="135087"/>
              <a:chExt cx="1116066" cy="241770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4DDE81F-6471-4E3B-ACB1-05368C5221F6}"/>
                  </a:ext>
                </a:extLst>
              </p:cNvPr>
              <p:cNvSpPr/>
              <p:nvPr/>
            </p:nvSpPr>
            <p:spPr>
              <a:xfrm>
                <a:off x="11822012" y="143042"/>
                <a:ext cx="373038" cy="24096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F199574-BA69-4459-9AAF-BBE602C7B5A9}"/>
                  </a:ext>
                </a:extLst>
              </p:cNvPr>
              <p:cNvSpPr/>
              <p:nvPr/>
            </p:nvSpPr>
            <p:spPr>
              <a:xfrm>
                <a:off x="11448974" y="135087"/>
                <a:ext cx="373038" cy="24177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C84CA51-8DA3-444D-9FC1-163933FD07B1}"/>
                  </a:ext>
                </a:extLst>
              </p:cNvPr>
              <p:cNvSpPr/>
              <p:nvPr/>
            </p:nvSpPr>
            <p:spPr>
              <a:xfrm>
                <a:off x="12192002" y="142963"/>
                <a:ext cx="373038" cy="24096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2ACF8F-412B-4259-9576-1D195438BE9E}"/>
              </a:ext>
            </a:extLst>
          </p:cNvPr>
          <p:cNvGrpSpPr/>
          <p:nvPr/>
        </p:nvGrpSpPr>
        <p:grpSpPr>
          <a:xfrm>
            <a:off x="1129277" y="457201"/>
            <a:ext cx="8722092" cy="2587925"/>
            <a:chOff x="2894307" y="279783"/>
            <a:chExt cx="10128151" cy="35991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F1BC10-5394-4692-A653-21E97C02C741}"/>
                </a:ext>
              </a:extLst>
            </p:cNvPr>
            <p:cNvSpPr/>
            <p:nvPr/>
          </p:nvSpPr>
          <p:spPr>
            <a:xfrm>
              <a:off x="8639544" y="279783"/>
              <a:ext cx="4382914" cy="3599116"/>
            </a:xfrm>
            <a:custGeom>
              <a:avLst/>
              <a:gdLst>
                <a:gd name="connsiteX0" fmla="*/ 92869 w 2847975"/>
                <a:gd name="connsiteY0" fmla="*/ 282416 h 1504950"/>
                <a:gd name="connsiteX1" fmla="*/ 2715101 w 2847975"/>
                <a:gd name="connsiteY1" fmla="*/ 7144 h 1504950"/>
                <a:gd name="connsiteX2" fmla="*/ 2843689 w 2847975"/>
                <a:gd name="connsiteY2" fmla="*/ 1497806 h 1504950"/>
                <a:gd name="connsiteX3" fmla="*/ 7144 w 2847975"/>
                <a:gd name="connsiteY3" fmla="*/ 1452086 h 1504950"/>
                <a:gd name="connsiteX0" fmla="*/ 85725 w 2836545"/>
                <a:gd name="connsiteY0" fmla="*/ 243434 h 1458824"/>
                <a:gd name="connsiteX1" fmla="*/ 2400189 w 2836545"/>
                <a:gd name="connsiteY1" fmla="*/ 0 h 1458824"/>
                <a:gd name="connsiteX2" fmla="*/ 2836545 w 2836545"/>
                <a:gd name="connsiteY2" fmla="*/ 1458824 h 1458824"/>
                <a:gd name="connsiteX3" fmla="*/ 0 w 2836545"/>
                <a:gd name="connsiteY3" fmla="*/ 1413104 h 1458824"/>
                <a:gd name="connsiteX4" fmla="*/ 85725 w 2836545"/>
                <a:gd name="connsiteY4" fmla="*/ 243434 h 1458824"/>
                <a:gd name="connsiteX0" fmla="*/ 85725 w 2465101"/>
                <a:gd name="connsiteY0" fmla="*/ 243434 h 1458824"/>
                <a:gd name="connsiteX1" fmla="*/ 2400189 w 2465101"/>
                <a:gd name="connsiteY1" fmla="*/ 0 h 1458824"/>
                <a:gd name="connsiteX2" fmla="*/ 2465101 w 2465101"/>
                <a:gd name="connsiteY2" fmla="*/ 1458824 h 1458824"/>
                <a:gd name="connsiteX3" fmla="*/ 0 w 2465101"/>
                <a:gd name="connsiteY3" fmla="*/ 1413104 h 1458824"/>
                <a:gd name="connsiteX4" fmla="*/ 85725 w 2465101"/>
                <a:gd name="connsiteY4" fmla="*/ 243434 h 1458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101" h="1458824">
                  <a:moveTo>
                    <a:pt x="85725" y="243434"/>
                  </a:moveTo>
                  <a:lnTo>
                    <a:pt x="2400189" y="0"/>
                  </a:lnTo>
                  <a:lnTo>
                    <a:pt x="2465101" y="1458824"/>
                  </a:lnTo>
                  <a:lnTo>
                    <a:pt x="0" y="1413104"/>
                  </a:lnTo>
                  <a:lnTo>
                    <a:pt x="85725" y="243434"/>
                  </a:lnTo>
                  <a:close/>
                </a:path>
              </a:pathLst>
            </a:custGeom>
            <a:solidFill>
              <a:schemeClr val="accent1">
                <a:lumMod val="75000"/>
                <a:alpha val="9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3" name="Cross 22">
              <a:extLst>
                <a:ext uri="{FF2B5EF4-FFF2-40B4-BE49-F238E27FC236}">
                  <a16:creationId xmlns:a16="http://schemas.microsoft.com/office/drawing/2014/main" id="{F2C440BD-A1EE-4511-A092-66A0C3562169}"/>
                </a:ext>
              </a:extLst>
            </p:cNvPr>
            <p:cNvSpPr/>
            <p:nvPr/>
          </p:nvSpPr>
          <p:spPr>
            <a:xfrm rot="1642289">
              <a:off x="2894307" y="2939798"/>
              <a:ext cx="140339" cy="140339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1567340D-C398-499C-B7C4-D71207E9DAA5}"/>
                </a:ext>
              </a:extLst>
            </p:cNvPr>
            <p:cNvSpPr/>
            <p:nvPr/>
          </p:nvSpPr>
          <p:spPr>
            <a:xfrm rot="1627316">
              <a:off x="3122393" y="3454277"/>
              <a:ext cx="155440" cy="155440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2" descr="I:\2019\SEMUA TENTANG MEGASWARA\Logo Radio Network\RADIO NETWORK WHITE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233" y="82520"/>
            <a:ext cx="2956438" cy="1057852"/>
          </a:xfrm>
          <a:prstGeom prst="rect">
            <a:avLst/>
          </a:prstGeom>
          <a:noFill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2912823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BOGOR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SERANG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SUKABUMI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KUNINGAN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INDRAMAYU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KOTA PERAK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KULONPROGO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8268499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100.8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91.4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96.0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89.8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92.2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94.6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93.8 FM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subTitle" idx="4294967295"/>
          </p:nvPr>
        </p:nvSpPr>
        <p:spPr>
          <a:xfrm>
            <a:off x="1719265" y="5240338"/>
            <a:ext cx="10472737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Office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Gd. UG Multimedia Center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Suryakencana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No. 228-230 Bogor 16126,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Barat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Marketing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8331-425, 8393 379, 8332 787/F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Hunting :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8439 617, 8349 051 `</a:t>
            </a:r>
          </a:p>
        </p:txBody>
      </p:sp>
      <p:sp>
        <p:nvSpPr>
          <p:cNvPr id="4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555072" y="33849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707472" y="3537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859872" y="3689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012272" y="38421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164672" y="3994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317072" y="4146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469472" y="4299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621872" y="4451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774272" y="4604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231472" y="5061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383872" y="5213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536272" y="5366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688672" y="5518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841072" y="5670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993471" y="5823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145872" y="5975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298272" y="6128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450672" y="6280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603072" y="6432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755471" y="6585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907872" y="6737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ross 6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358649" y="2941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ross 6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511049" y="3094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ross 6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663449" y="3246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ross 68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815849" y="3399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ross 69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968249" y="3551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ross 70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120649" y="3703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ross 71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273049" y="3856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ross 72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425449" y="4008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ross 73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577849" y="4161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ross 74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730249" y="4313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Cross 7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882649" y="4465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ross 7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035049" y="4618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ross 7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187449" y="4770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1784573" y="4353166"/>
            <a:ext cx="529467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3" name="Group 82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84" name="TextBox 8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82" name="Picture 81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44020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93314" y="1163977"/>
            <a:ext cx="365052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rgbClr val="FEFEFE"/>
                </a:solidFill>
                <a:cs typeface="Arial" pitchFamily="34" charset="0"/>
              </a:rPr>
              <a:t>Map Coverage Area Network</a:t>
            </a:r>
            <a:endParaRPr lang="ko-KR" altLang="en-US" sz="2000" b="1" dirty="0">
              <a:solidFill>
                <a:srgbClr val="FEFEFE"/>
              </a:solidFill>
              <a:cs typeface="Arial" pitchFamily="34" charset="0"/>
            </a:endParaRPr>
          </a:p>
        </p:txBody>
      </p:sp>
      <p:pic>
        <p:nvPicPr>
          <p:cNvPr id="11" name="Picture 10" descr="PETA JAWA RADIO NETWOR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850" y="1163977"/>
            <a:ext cx="11774041" cy="598866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3" name="TextBox 1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6" name="Picture 15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094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0" y="2751826"/>
            <a:ext cx="12192000" cy="2898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 flipH="1">
            <a:off x="692271" y="4102109"/>
            <a:ext cx="969959" cy="68167"/>
            <a:chOff x="518969" y="4794870"/>
            <a:chExt cx="1679267" cy="144016"/>
          </a:xfrm>
        </p:grpSpPr>
        <p:sp>
          <p:nvSpPr>
            <p:cNvPr id="29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1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8" name="그룹 70">
            <a:extLst>
              <a:ext uri="{FF2B5EF4-FFF2-40B4-BE49-F238E27FC236}">
                <a16:creationId xmlns:a16="http://schemas.microsoft.com/office/drawing/2014/main" id="{27330319-9696-4DEA-B7A4-036949AE6DB1}"/>
              </a:ext>
            </a:extLst>
          </p:cNvPr>
          <p:cNvGrpSpPr/>
          <p:nvPr/>
        </p:nvGrpSpPr>
        <p:grpSpPr>
          <a:xfrm flipH="1">
            <a:off x="2452278" y="4129407"/>
            <a:ext cx="969959" cy="68167"/>
            <a:chOff x="2655206" y="4794870"/>
            <a:chExt cx="1679267" cy="144016"/>
          </a:xfrm>
        </p:grpSpPr>
        <p:sp>
          <p:nvSpPr>
            <p:cNvPr id="39" name="Rectangle 42">
              <a:extLst>
                <a:ext uri="{FF2B5EF4-FFF2-40B4-BE49-F238E27FC236}">
                  <a16:creationId xmlns:a16="http://schemas.microsoft.com/office/drawing/2014/main" id="{75C06DE4-B5B4-4A78-9FBE-10613E284DA7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0" name="Rectangle 43">
              <a:extLst>
                <a:ext uri="{FF2B5EF4-FFF2-40B4-BE49-F238E27FC236}">
                  <a16:creationId xmlns:a16="http://schemas.microsoft.com/office/drawing/2014/main" id="{D72FD8A6-4BC2-41A1-9697-4F17C6F3ADA6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7" name="Rectangle 44">
              <a:extLst>
                <a:ext uri="{FF2B5EF4-FFF2-40B4-BE49-F238E27FC236}">
                  <a16:creationId xmlns:a16="http://schemas.microsoft.com/office/drawing/2014/main" id="{8CC909DA-649A-46CD-8438-2B0B210F31B2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8" name="Rectangle 45">
              <a:extLst>
                <a:ext uri="{FF2B5EF4-FFF2-40B4-BE49-F238E27FC236}">
                  <a16:creationId xmlns:a16="http://schemas.microsoft.com/office/drawing/2014/main" id="{ED2852A5-E809-49C8-866E-9D2E94A44D11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9" name="Rectangle 46">
              <a:extLst>
                <a:ext uri="{FF2B5EF4-FFF2-40B4-BE49-F238E27FC236}">
                  <a16:creationId xmlns:a16="http://schemas.microsoft.com/office/drawing/2014/main" id="{00685892-E5C7-41E1-9204-D1F8E51C381C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0" name="Rectangle 47">
              <a:extLst>
                <a:ext uri="{FF2B5EF4-FFF2-40B4-BE49-F238E27FC236}">
                  <a16:creationId xmlns:a16="http://schemas.microsoft.com/office/drawing/2014/main" id="{24E02B5C-62DF-4AE9-AF03-CF7BA6D9F765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1" name="그룹 77">
            <a:extLst>
              <a:ext uri="{FF2B5EF4-FFF2-40B4-BE49-F238E27FC236}">
                <a16:creationId xmlns:a16="http://schemas.microsoft.com/office/drawing/2014/main" id="{F6D475EE-1DC3-458B-8197-0D4F968E0785}"/>
              </a:ext>
            </a:extLst>
          </p:cNvPr>
          <p:cNvGrpSpPr/>
          <p:nvPr/>
        </p:nvGrpSpPr>
        <p:grpSpPr>
          <a:xfrm flipH="1">
            <a:off x="4089453" y="4143054"/>
            <a:ext cx="969959" cy="68167"/>
            <a:chOff x="4791443" y="4794870"/>
            <a:chExt cx="1679267" cy="144016"/>
          </a:xfrm>
        </p:grpSpPr>
        <p:sp>
          <p:nvSpPr>
            <p:cNvPr id="62" name="Rectangle 49">
              <a:extLst>
                <a:ext uri="{FF2B5EF4-FFF2-40B4-BE49-F238E27FC236}">
                  <a16:creationId xmlns:a16="http://schemas.microsoft.com/office/drawing/2014/main" id="{4614AAB1-A3C2-406D-824B-6886F4C8FA4D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Rectangle 50">
              <a:extLst>
                <a:ext uri="{FF2B5EF4-FFF2-40B4-BE49-F238E27FC236}">
                  <a16:creationId xmlns:a16="http://schemas.microsoft.com/office/drawing/2014/main" id="{75FD22CE-F7F1-4B25-9E53-F768BCFA721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4" name="Rectangle 51">
              <a:extLst>
                <a:ext uri="{FF2B5EF4-FFF2-40B4-BE49-F238E27FC236}">
                  <a16:creationId xmlns:a16="http://schemas.microsoft.com/office/drawing/2014/main" id="{4EF22B4B-01D3-48B5-8665-727FB9E45E48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5" name="Rectangle 52">
              <a:extLst>
                <a:ext uri="{FF2B5EF4-FFF2-40B4-BE49-F238E27FC236}">
                  <a16:creationId xmlns:a16="http://schemas.microsoft.com/office/drawing/2014/main" id="{D265D564-C6E1-44D9-8024-30BE5DF48683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6" name="Rectangle 53">
              <a:extLst>
                <a:ext uri="{FF2B5EF4-FFF2-40B4-BE49-F238E27FC236}">
                  <a16:creationId xmlns:a16="http://schemas.microsoft.com/office/drawing/2014/main" id="{0C2757DA-C54F-4BCE-9130-FC0A01F62825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7" name="Rectangle 54">
              <a:extLst>
                <a:ext uri="{FF2B5EF4-FFF2-40B4-BE49-F238E27FC236}">
                  <a16:creationId xmlns:a16="http://schemas.microsoft.com/office/drawing/2014/main" id="{8C0D5B6C-DC77-4148-B94A-CE7A80BC397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8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5658386" y="4156702"/>
            <a:ext cx="969959" cy="68167"/>
            <a:chOff x="6927681" y="4794870"/>
            <a:chExt cx="1679267" cy="144016"/>
          </a:xfrm>
        </p:grpSpPr>
        <p:sp>
          <p:nvSpPr>
            <p:cNvPr id="69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0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1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2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3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7399240" y="2982143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7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9050621" y="296849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80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10565517" y="2968496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grpSp>
        <p:nvGrpSpPr>
          <p:cNvPr id="82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7391653" y="4170350"/>
            <a:ext cx="969959" cy="68167"/>
            <a:chOff x="6927681" y="4794870"/>
            <a:chExt cx="1679267" cy="144016"/>
          </a:xfrm>
        </p:grpSpPr>
        <p:sp>
          <p:nvSpPr>
            <p:cNvPr id="83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4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5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6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8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89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9056681" y="4156702"/>
            <a:ext cx="969959" cy="68167"/>
            <a:chOff x="6927681" y="4794870"/>
            <a:chExt cx="1679267" cy="144016"/>
          </a:xfrm>
        </p:grpSpPr>
        <p:sp>
          <p:nvSpPr>
            <p:cNvPr id="90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1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2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3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4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5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96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10598877" y="4143055"/>
            <a:ext cx="969959" cy="68167"/>
            <a:chOff x="6927681" y="4794870"/>
            <a:chExt cx="1679267" cy="144016"/>
          </a:xfrm>
        </p:grpSpPr>
        <p:sp>
          <p:nvSpPr>
            <p:cNvPr id="97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8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9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0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1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2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106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5636576" y="2979270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7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4092448" y="298789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2470681" y="299652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693641" y="301377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84242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BOGOR</a:t>
            </a:r>
          </a:p>
        </p:txBody>
      </p:sp>
      <p:sp>
        <p:nvSpPr>
          <p:cNvPr id="111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256770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BANTEN</a:t>
            </a:r>
          </a:p>
        </p:txBody>
      </p:sp>
      <p:sp>
        <p:nvSpPr>
          <p:cNvPr id="112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4146344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SUKABUMI</a:t>
            </a:r>
          </a:p>
        </p:txBody>
      </p:sp>
      <p:sp>
        <p:nvSpPr>
          <p:cNvPr id="113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5647342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INDRAMAYU</a:t>
            </a:r>
          </a:p>
        </p:txBody>
      </p:sp>
      <p:sp>
        <p:nvSpPr>
          <p:cNvPr id="11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7458885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KUNINGAN</a:t>
            </a:r>
          </a:p>
        </p:txBody>
      </p:sp>
      <p:sp>
        <p:nvSpPr>
          <p:cNvPr id="115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9063397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KULONPROGO</a:t>
            </a:r>
          </a:p>
        </p:txBody>
      </p:sp>
      <p:sp>
        <p:nvSpPr>
          <p:cNvPr id="116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10607525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KOTA PERAK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-293300" y="4252824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1.010.566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5.759.668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242869" y="4241327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12.689.700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0426462" y="4272962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3.631.015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137130" y="4249953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321.097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2.460.693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483525" y="4264334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1.810.000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231813" y="4261459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1.015.000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8876582" y="4249958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412.611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10459714" y="5504712"/>
            <a:ext cx="251303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046877" y="5501656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TextBox 109"/>
          <p:cNvSpPr txBox="1"/>
          <p:nvPr/>
        </p:nvSpPr>
        <p:spPr>
          <a:xfrm>
            <a:off x="4335604" y="1182058"/>
            <a:ext cx="363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EFEFE"/>
                </a:solidFill>
                <a:latin typeface="Tw Cen MT" pitchFamily="34" charset="0"/>
              </a:rPr>
              <a:t>JUMLAH PENDUDUK/WILAYAH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19" name="TextBox 118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2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23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2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28" name="Picture 127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1104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D129851-8755-4599-9F04-3F3F9B0109F9}"/>
              </a:ext>
            </a:extLst>
          </p:cNvPr>
          <p:cNvSpPr txBox="1">
            <a:spLocks/>
          </p:cNvSpPr>
          <p:nvPr/>
        </p:nvSpPr>
        <p:spPr>
          <a:xfrm>
            <a:off x="1105988" y="3429002"/>
            <a:ext cx="3622765" cy="226422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Modern 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B9BCF-22DA-47B3-9A44-CE4A445753CD}"/>
              </a:ext>
            </a:extLst>
          </p:cNvPr>
          <p:cNvSpPr txBox="1"/>
          <p:nvPr/>
        </p:nvSpPr>
        <p:spPr>
          <a:xfrm>
            <a:off x="8133254" y="1305342"/>
            <a:ext cx="30833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Picture Placeholder 8" descr="SUKSES EVENT 1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7" name="Group 16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8" name="TextBox 1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1" name="Picture 2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5" name="Rectangle 24"/>
          <p:cNvSpPr/>
          <p:nvPr/>
        </p:nvSpPr>
        <p:spPr>
          <a:xfrm>
            <a:off x="785004" y="1268083"/>
            <a:ext cx="10679503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8111793" y="664237"/>
            <a:ext cx="2024247" cy="138885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SUKSES </a:t>
            </a:r>
            <a:r>
              <a:rPr lang="en-US" altLang="ko-KR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1168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GEDUNG MEGASWARA NETWORK pol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139"/>
            <a:ext cx="12192000" cy="46036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80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592982" y="2904499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145130" y="543898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145130" y="662967"/>
            <a:ext cx="598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Nama Perusahaan  </a:t>
            </a:r>
            <a:r>
              <a:rPr lang="en-US" sz="1600" b="1" dirty="0" smtClean="0"/>
              <a:t>: </a:t>
            </a:r>
            <a:r>
              <a:rPr lang="id-ID" sz="1600" b="1" dirty="0"/>
              <a:t>PT.SWARA KOTA INDAH</a:t>
            </a:r>
            <a:endParaRPr lang="en-US" sz="1600" b="1" dirty="0"/>
          </a:p>
          <a:p>
            <a:r>
              <a:rPr lang="en-US" sz="1600" b="1" dirty="0"/>
              <a:t>Nama </a:t>
            </a:r>
            <a:r>
              <a:rPr lang="en-US" sz="1600" b="1" dirty="0" err="1"/>
              <a:t>Udara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en-US" sz="1600" b="1" dirty="0"/>
              <a:t>MEGASWARA FM</a:t>
            </a:r>
          </a:p>
          <a:p>
            <a:r>
              <a:rPr lang="en-US" sz="1600" b="1" dirty="0" err="1" smtClean="0"/>
              <a:t>Alamat</a:t>
            </a:r>
            <a:r>
              <a:rPr lang="en-US" sz="1600" b="1" dirty="0"/>
              <a:t>	</a:t>
            </a:r>
            <a:r>
              <a:rPr lang="en-US" sz="1600" b="1" dirty="0" smtClean="0"/>
              <a:t>	: </a:t>
            </a:r>
            <a:r>
              <a:rPr lang="id-ID" sz="1600" b="1" dirty="0"/>
              <a:t>JL.</a:t>
            </a:r>
            <a:r>
              <a:rPr lang="en-US" sz="1600" b="1" dirty="0"/>
              <a:t>SERASA N</a:t>
            </a:r>
            <a:r>
              <a:rPr lang="id-ID" sz="1600" b="1" dirty="0"/>
              <a:t>O.1</a:t>
            </a:r>
            <a:r>
              <a:rPr lang="en-US" sz="1600" b="1" dirty="0"/>
              <a:t>1</a:t>
            </a:r>
          </a:p>
          <a:p>
            <a:r>
              <a:rPr lang="en-US" sz="1600" b="1" dirty="0"/>
              <a:t> 	        </a:t>
            </a:r>
            <a:r>
              <a:rPr lang="en-US" sz="1600" b="1" dirty="0" smtClean="0"/>
              <a:t>	  LINGKAR </a:t>
            </a:r>
            <a:r>
              <a:rPr lang="en-US" sz="1600" b="1" dirty="0"/>
              <a:t>SELATAN </a:t>
            </a:r>
            <a:r>
              <a:rPr lang="id-ID" sz="1600" b="1" dirty="0"/>
              <a:t>SUKABUMI</a:t>
            </a:r>
            <a:endParaRPr lang="en-US" sz="1600" b="1" dirty="0"/>
          </a:p>
          <a:p>
            <a:r>
              <a:rPr lang="en-US" sz="1600" b="1" dirty="0"/>
              <a:t>Email 	      </a:t>
            </a:r>
            <a:r>
              <a:rPr lang="en-US" sz="1600" b="1" dirty="0" smtClean="0"/>
              <a:t>	: </a:t>
            </a:r>
            <a:r>
              <a:rPr lang="en-US" sz="1600" b="1" dirty="0"/>
              <a:t>radio</a:t>
            </a:r>
            <a:r>
              <a:rPr lang="id-ID" sz="1600" b="1" dirty="0"/>
              <a:t>megaswara</a:t>
            </a:r>
            <a:r>
              <a:rPr lang="en-US" sz="1600" b="1" dirty="0" err="1"/>
              <a:t>sukabumi</a:t>
            </a:r>
            <a:r>
              <a:rPr lang="id-ID" sz="1600" b="1" dirty="0"/>
              <a:t>@</a:t>
            </a:r>
            <a:r>
              <a:rPr lang="en-US" sz="1600" b="1" dirty="0" err="1"/>
              <a:t>gmail</a:t>
            </a:r>
            <a:r>
              <a:rPr lang="id-ID" sz="1600" b="1" dirty="0"/>
              <a:t>.com</a:t>
            </a:r>
            <a:endParaRPr lang="en-US" sz="1600" b="1" dirty="0"/>
          </a:p>
          <a:p>
            <a:r>
              <a:rPr lang="en-US" sz="1600" b="1" dirty="0"/>
              <a:t>NPWP 	     </a:t>
            </a:r>
            <a:r>
              <a:rPr lang="en-US" sz="1600" b="1" dirty="0" smtClean="0"/>
              <a:t>	: </a:t>
            </a:r>
            <a:r>
              <a:rPr lang="id-ID" sz="1600" b="1" dirty="0"/>
              <a:t>01.912.625.9.405.000</a:t>
            </a:r>
            <a:endParaRPr lang="en-US" sz="1600" b="1" dirty="0"/>
          </a:p>
          <a:p>
            <a:r>
              <a:rPr lang="en-US" sz="1600" b="1" dirty="0" err="1" smtClean="0"/>
              <a:t>No.Rekening</a:t>
            </a:r>
            <a:r>
              <a:rPr lang="en-US" sz="1600" b="1" dirty="0" smtClean="0"/>
              <a:t>	: </a:t>
            </a:r>
            <a:r>
              <a:rPr lang="id-ID" sz="1600" b="1" dirty="0"/>
              <a:t>BNI 46  NO REK.941.252.71 </a:t>
            </a:r>
            <a:endParaRPr lang="en-US" sz="1600" b="1" dirty="0"/>
          </a:p>
          <a:p>
            <a:r>
              <a:rPr lang="en-US" sz="1600" b="1" dirty="0" err="1"/>
              <a:t>Frekuensi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id-ID" sz="1600" b="1" dirty="0"/>
              <a:t>96,00 FM</a:t>
            </a:r>
            <a:endParaRPr lang="en-US" sz="1600" b="1" dirty="0"/>
          </a:p>
          <a:p>
            <a:endParaRPr lang="en-US" sz="1600" b="1" dirty="0"/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58" name="Picture 57" descr="RADIO NETWORK WHITE SUKABUM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0144" y="767071"/>
            <a:ext cx="4924293" cy="17619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Rectangle 60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073473" y="4572912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7933" y="4671212"/>
            <a:ext cx="3959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/>
              <a:t>Sukabumi </a:t>
            </a:r>
            <a:r>
              <a:rPr lang="id-ID" sz="1600" b="1" dirty="0" smtClean="0"/>
              <a:t>Kota</a:t>
            </a:r>
            <a:r>
              <a:rPr lang="en-US" sz="1600" b="1" dirty="0" smtClean="0"/>
              <a:t>, </a:t>
            </a:r>
            <a:r>
              <a:rPr lang="id-ID" sz="1600" b="1" dirty="0" smtClean="0"/>
              <a:t>Cibadak</a:t>
            </a:r>
            <a:r>
              <a:rPr lang="en-US" sz="1600" b="1" dirty="0" smtClean="0"/>
              <a:t>, </a:t>
            </a:r>
            <a:r>
              <a:rPr lang="id-ID" sz="1600" b="1" dirty="0" smtClean="0"/>
              <a:t>Cicurug</a:t>
            </a:r>
            <a:endParaRPr lang="en-US" sz="1600" b="1" dirty="0"/>
          </a:p>
          <a:p>
            <a:pPr algn="ctr"/>
            <a:r>
              <a:rPr lang="id-ID" sz="1600" b="1" dirty="0"/>
              <a:t>Pelabuan </a:t>
            </a:r>
            <a:r>
              <a:rPr lang="id-ID" sz="1600" b="1" dirty="0" smtClean="0"/>
              <a:t>Ratu</a:t>
            </a:r>
            <a:r>
              <a:rPr lang="en-US" sz="1600" b="1" dirty="0" smtClean="0"/>
              <a:t>, </a:t>
            </a:r>
            <a:r>
              <a:rPr lang="id-ID" sz="1600" b="1" dirty="0" smtClean="0"/>
              <a:t>Kab </a:t>
            </a:r>
            <a:r>
              <a:rPr lang="id-ID" sz="1600" b="1" dirty="0"/>
              <a:t>Cianjur</a:t>
            </a:r>
            <a:endParaRPr lang="en-US" sz="1600" b="1" dirty="0"/>
          </a:p>
          <a:p>
            <a:pPr algn="ctr"/>
            <a:r>
              <a:rPr lang="id-ID" sz="1600" b="1" dirty="0"/>
              <a:t>Kab Sukabumi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409430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-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3654" y="4681151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10%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43" name="TextBox 4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4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4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6" name="Picture 45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69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</p:spTree>
    <p:extLst>
      <p:ext uri="{BB962C8B-B14F-4D97-AF65-F5344CB8AC3E}">
        <p14:creationId xmlns:p14="http://schemas.microsoft.com/office/powerpoint/2010/main" val="17577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8" name="Picture 37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39" name="Picture 38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40" name="Picture 39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41" name="Chevron 40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RADIO NETWORK WHITE SUKABUMI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4" name="TextBox 1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5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6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8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7" name="Picture 16" descr="LOGO IG PUTIH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</p:spTree>
    <p:extLst>
      <p:ext uri="{BB962C8B-B14F-4D97-AF65-F5344CB8AC3E}">
        <p14:creationId xmlns:p14="http://schemas.microsoft.com/office/powerpoint/2010/main" val="24135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7883409" y="1451998"/>
            <a:ext cx="21176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</a:t>
            </a:r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 </a:t>
            </a:r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sukabumiofficial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/>
          </p:nvPr>
        </p:nvGraphicFramePr>
        <p:xfrm>
          <a:off x="10357610" y="1559402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4995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/>
          </p:nvPr>
        </p:nvGraphicFramePr>
        <p:xfrm>
          <a:off x="10542168" y="2796702"/>
          <a:ext cx="569471" cy="314325"/>
        </p:xfrm>
        <a:graphic>
          <a:graphicData uri="http://schemas.openxmlformats.org/drawingml/2006/table">
            <a:tbl>
              <a:tblPr/>
              <a:tblGrid>
                <a:gridCol w="569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750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7887528" y="2769087"/>
            <a:ext cx="249841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Megaswara_sukabumi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891646" y="3966841"/>
            <a:ext cx="2315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megaswara960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71050" y="5033281"/>
            <a:ext cx="273838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/>
          </p:nvPr>
        </p:nvGraphicFramePr>
        <p:xfrm>
          <a:off x="10551468" y="5041190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/>
          </p:nvPr>
        </p:nvGraphicFramePr>
        <p:xfrm>
          <a:off x="10490432" y="3956941"/>
          <a:ext cx="605409" cy="314325"/>
        </p:xfrm>
        <a:graphic>
          <a:graphicData uri="http://schemas.openxmlformats.org/drawingml/2006/table">
            <a:tbl>
              <a:tblPr/>
              <a:tblGrid>
                <a:gridCol w="605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Rectangle 69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grpSp>
        <p:nvGrpSpPr>
          <p:cNvPr id="90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91" name="TextBox 90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92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93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9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7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94" name="Picture 93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98" name="Picture 97" descr="RADIO NETWORK WHITE SUKABUM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61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62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3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4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8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1216" y="2243133"/>
            <a:ext cx="17544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Adobe Heiti Std R" pitchFamily="34" charset="-128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Adobe Heiti Std R" pitchFamily="34" charset="-128"/>
              <a:cs typeface="Adobe Arabic" pitchFamily="18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1" name="Picture 50" descr="RADIO NETWORK WHITE SUKABUM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55" name="Right Arrow 54"/>
          <p:cNvSpPr/>
          <p:nvPr/>
        </p:nvSpPr>
        <p:spPr>
          <a:xfrm>
            <a:off x="3273707" y="2710001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93459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998956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750.000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1.750.000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5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351659" y="3755404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506670" y="4224418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735774" y="3917751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490747" y="3755404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543230" y="4208241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490747" y="3900579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07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365</Words>
  <Application>Microsoft Office PowerPoint</Application>
  <PresentationFormat>Widescreen</PresentationFormat>
  <Paragraphs>135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맑은 고딕</vt:lpstr>
      <vt:lpstr>a Aha Wow</vt:lpstr>
      <vt:lpstr>Adobe Arabic</vt:lpstr>
      <vt:lpstr>Adobe Heiti Std R</vt:lpstr>
      <vt:lpstr>Arial</vt:lpstr>
      <vt:lpstr>Arial Black</vt:lpstr>
      <vt:lpstr>Bauhaus 93</vt:lpstr>
      <vt:lpstr>Calibri</vt:lpstr>
      <vt:lpstr>Calibri Light</vt:lpstr>
      <vt:lpstr>HY견명조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</dc:creator>
  <cp:lastModifiedBy>DANI</cp:lastModifiedBy>
  <cp:revision>2</cp:revision>
  <dcterms:created xsi:type="dcterms:W3CDTF">2021-01-21T02:45:23Z</dcterms:created>
  <dcterms:modified xsi:type="dcterms:W3CDTF">2021-01-21T02:46:32Z</dcterms:modified>
</cp:coreProperties>
</file>